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83" r:id="rId2"/>
    <p:sldId id="306" r:id="rId3"/>
    <p:sldId id="333" r:id="rId4"/>
    <p:sldId id="334" r:id="rId5"/>
    <p:sldId id="425" r:id="rId6"/>
    <p:sldId id="426" r:id="rId7"/>
    <p:sldId id="390" r:id="rId8"/>
    <p:sldId id="391" r:id="rId9"/>
    <p:sldId id="363" r:id="rId10"/>
    <p:sldId id="446" r:id="rId11"/>
    <p:sldId id="338" r:id="rId12"/>
    <p:sldId id="395" r:id="rId13"/>
    <p:sldId id="410" r:id="rId14"/>
    <p:sldId id="409" r:id="rId15"/>
    <p:sldId id="412" r:id="rId16"/>
    <p:sldId id="401" r:id="rId17"/>
    <p:sldId id="402" r:id="rId18"/>
    <p:sldId id="403" r:id="rId19"/>
    <p:sldId id="368" r:id="rId20"/>
    <p:sldId id="369" r:id="rId21"/>
    <p:sldId id="370" r:id="rId22"/>
    <p:sldId id="444" r:id="rId23"/>
    <p:sldId id="371" r:id="rId24"/>
    <p:sldId id="372" r:id="rId25"/>
    <p:sldId id="373" r:id="rId26"/>
    <p:sldId id="374" r:id="rId27"/>
    <p:sldId id="375" r:id="rId28"/>
    <p:sldId id="376" r:id="rId29"/>
    <p:sldId id="417" r:id="rId30"/>
    <p:sldId id="436" r:id="rId31"/>
    <p:sldId id="443" r:id="rId32"/>
    <p:sldId id="437" r:id="rId33"/>
    <p:sldId id="439" r:id="rId34"/>
    <p:sldId id="441" r:id="rId35"/>
    <p:sldId id="428" r:id="rId36"/>
    <p:sldId id="429" r:id="rId37"/>
    <p:sldId id="314" r:id="rId38"/>
    <p:sldId id="310" r:id="rId39"/>
    <p:sldId id="367" r:id="rId40"/>
    <p:sldId id="384" r:id="rId41"/>
    <p:sldId id="392" r:id="rId42"/>
    <p:sldId id="393" r:id="rId43"/>
    <p:sldId id="394" r:id="rId44"/>
    <p:sldId id="430" r:id="rId45"/>
    <p:sldId id="431" r:id="rId46"/>
  </p:sldIdLst>
  <p:sldSz cx="9144000" cy="5143500" type="screen16x9"/>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ze Magrica" initials="IM" lastIdx="13" clrIdx="0"/>
  <p:cmAuthor id="1" name="Inga Kovkājeva" initials="IK" lastIdx="25" clrIdx="1"/>
  <p:cmAuthor id="2" name="Egita Rudzīte" initials="ER" lastIdx="26" clrIdx="2"/>
  <p:cmAuthor id="3" name="Krista Kaziņa" initials="KK" lastIdx="2" clrIdx="3"/>
  <p:cmAuthor id="4" name="ADziluma" initials="ADziluma" lastIdx="5" clrIdx="4"/>
  <p:cmAuthor id="5" name="Oļegs Vasitovs" initials="OV" lastIdx="62" clrIdx="5"/>
  <p:cmAuthor id="6" name="Elina" initials="E"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039"/>
    <a:srgbClr val="FFFFFF"/>
    <a:srgbClr val="3E5E9F"/>
    <a:srgbClr val="297B4B"/>
    <a:srgbClr val="CFD7E7"/>
    <a:srgbClr val="A9B1C1"/>
    <a:srgbClr val="ADDE61"/>
    <a:srgbClr val="A6D86E"/>
    <a:srgbClr val="F4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E36F5-5356-49ED-A8B9-68446BC271BA}" v="85" dt="2023-04-06T08:51:11.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9" autoAdjust="0"/>
    <p:restoredTop sz="88914" autoAdjust="0"/>
  </p:normalViewPr>
  <p:slideViewPr>
    <p:cSldViewPr>
      <p:cViewPr varScale="1">
        <p:scale>
          <a:sx n="79" d="100"/>
          <a:sy n="79" d="100"/>
        </p:scale>
        <p:origin x="1172"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ārtiņš Tacs" userId="dc80919e-9529-4384-92a1-5e79a823c1ea" providerId="ADAL" clId="{C9AE36F5-5356-49ED-A8B9-68446BC271BA}"/>
    <pc:docChg chg="undo redo custSel addSld delSld modSld">
      <pc:chgData name="Mārtiņš Tacs" userId="dc80919e-9529-4384-92a1-5e79a823c1ea" providerId="ADAL" clId="{C9AE36F5-5356-49ED-A8B9-68446BC271BA}" dt="2023-04-06T09:00:51.134" v="1073" actId="20577"/>
      <pc:docMkLst>
        <pc:docMk/>
      </pc:docMkLst>
      <pc:sldChg chg="modSp mod">
        <pc:chgData name="Mārtiņš Tacs" userId="dc80919e-9529-4384-92a1-5e79a823c1ea" providerId="ADAL" clId="{C9AE36F5-5356-49ED-A8B9-68446BC271BA}" dt="2023-04-05T13:41:15.876" v="557" actId="20577"/>
        <pc:sldMkLst>
          <pc:docMk/>
          <pc:sldMk cId="909254488" sldId="310"/>
        </pc:sldMkLst>
        <pc:spChg chg="mod">
          <ac:chgData name="Mārtiņš Tacs" userId="dc80919e-9529-4384-92a1-5e79a823c1ea" providerId="ADAL" clId="{C9AE36F5-5356-49ED-A8B9-68446BC271BA}" dt="2023-04-05T13:41:15.876" v="557" actId="20577"/>
          <ac:spMkLst>
            <pc:docMk/>
            <pc:sldMk cId="909254488" sldId="310"/>
            <ac:spMk id="6" creationId="{00000000-0000-0000-0000-000000000000}"/>
          </ac:spMkLst>
        </pc:spChg>
      </pc:sldChg>
      <pc:sldChg chg="modSp mod">
        <pc:chgData name="Mārtiņš Tacs" userId="dc80919e-9529-4384-92a1-5e79a823c1ea" providerId="ADAL" clId="{C9AE36F5-5356-49ED-A8B9-68446BC271BA}" dt="2023-04-05T13:40:32.633" v="536" actId="1076"/>
        <pc:sldMkLst>
          <pc:docMk/>
          <pc:sldMk cId="94157184" sldId="314"/>
        </pc:sldMkLst>
        <pc:spChg chg="mod">
          <ac:chgData name="Mārtiņš Tacs" userId="dc80919e-9529-4384-92a1-5e79a823c1ea" providerId="ADAL" clId="{C9AE36F5-5356-49ED-A8B9-68446BC271BA}" dt="2023-04-05T13:40:00.325" v="531" actId="1076"/>
          <ac:spMkLst>
            <pc:docMk/>
            <pc:sldMk cId="94157184" sldId="314"/>
            <ac:spMk id="4" creationId="{00000000-0000-0000-0000-000000000000}"/>
          </ac:spMkLst>
        </pc:spChg>
        <pc:spChg chg="mod">
          <ac:chgData name="Mārtiņš Tacs" userId="dc80919e-9529-4384-92a1-5e79a823c1ea" providerId="ADAL" clId="{C9AE36F5-5356-49ED-A8B9-68446BC271BA}" dt="2023-04-05T13:40:05.035" v="532" actId="1076"/>
          <ac:spMkLst>
            <pc:docMk/>
            <pc:sldMk cId="94157184" sldId="314"/>
            <ac:spMk id="9" creationId="{00000000-0000-0000-0000-000000000000}"/>
          </ac:spMkLst>
        </pc:spChg>
        <pc:spChg chg="mod">
          <ac:chgData name="Mārtiņš Tacs" userId="dc80919e-9529-4384-92a1-5e79a823c1ea" providerId="ADAL" clId="{C9AE36F5-5356-49ED-A8B9-68446BC271BA}" dt="2023-04-05T13:40:08.076" v="533" actId="1076"/>
          <ac:spMkLst>
            <pc:docMk/>
            <pc:sldMk cId="94157184" sldId="314"/>
            <ac:spMk id="10" creationId="{00000000-0000-0000-0000-000000000000}"/>
          </ac:spMkLst>
        </pc:spChg>
        <pc:picChg chg="mod">
          <ac:chgData name="Mārtiņš Tacs" userId="dc80919e-9529-4384-92a1-5e79a823c1ea" providerId="ADAL" clId="{C9AE36F5-5356-49ED-A8B9-68446BC271BA}" dt="2023-04-05T13:40:21.583" v="534" actId="1076"/>
          <ac:picMkLst>
            <pc:docMk/>
            <pc:sldMk cId="94157184" sldId="314"/>
            <ac:picMk id="6" creationId="{00000000-0000-0000-0000-000000000000}"/>
          </ac:picMkLst>
        </pc:picChg>
        <pc:picChg chg="mod">
          <ac:chgData name="Mārtiņš Tacs" userId="dc80919e-9529-4384-92a1-5e79a823c1ea" providerId="ADAL" clId="{C9AE36F5-5356-49ED-A8B9-68446BC271BA}" dt="2023-04-05T13:40:26.808" v="535" actId="1076"/>
          <ac:picMkLst>
            <pc:docMk/>
            <pc:sldMk cId="94157184" sldId="314"/>
            <ac:picMk id="1026" creationId="{00000000-0000-0000-0000-000000000000}"/>
          </ac:picMkLst>
        </pc:picChg>
        <pc:picChg chg="mod">
          <ac:chgData name="Mārtiņš Tacs" userId="dc80919e-9529-4384-92a1-5e79a823c1ea" providerId="ADAL" clId="{C9AE36F5-5356-49ED-A8B9-68446BC271BA}" dt="2023-04-05T13:40:32.633" v="536" actId="1076"/>
          <ac:picMkLst>
            <pc:docMk/>
            <pc:sldMk cId="94157184" sldId="314"/>
            <ac:picMk id="1027" creationId="{00000000-0000-0000-0000-000000000000}"/>
          </ac:picMkLst>
        </pc:picChg>
      </pc:sldChg>
      <pc:sldChg chg="modNotesTx">
        <pc:chgData name="Mārtiņš Tacs" userId="dc80919e-9529-4384-92a1-5e79a823c1ea" providerId="ADAL" clId="{C9AE36F5-5356-49ED-A8B9-68446BC271BA}" dt="2023-04-06T07:42:31.401" v="870" actId="20577"/>
        <pc:sldMkLst>
          <pc:docMk/>
          <pc:sldMk cId="3019703046" sldId="334"/>
        </pc:sldMkLst>
      </pc:sldChg>
      <pc:sldChg chg="addSp delSp modSp mod">
        <pc:chgData name="Mārtiņš Tacs" userId="dc80919e-9529-4384-92a1-5e79a823c1ea" providerId="ADAL" clId="{C9AE36F5-5356-49ED-A8B9-68446BC271BA}" dt="2023-04-06T08:48:13.506" v="976" actId="403"/>
        <pc:sldMkLst>
          <pc:docMk/>
          <pc:sldMk cId="3525427332" sldId="363"/>
        </pc:sldMkLst>
        <pc:spChg chg="add del mod">
          <ac:chgData name="Mārtiņš Tacs" userId="dc80919e-9529-4384-92a1-5e79a823c1ea" providerId="ADAL" clId="{C9AE36F5-5356-49ED-A8B9-68446BC271BA}" dt="2023-04-06T08:48:13.506" v="976" actId="403"/>
          <ac:spMkLst>
            <pc:docMk/>
            <pc:sldMk cId="3525427332" sldId="363"/>
            <ac:spMk id="2" creationId="{1B2C2C60-C355-B737-9B11-1163143DF95E}"/>
          </ac:spMkLst>
        </pc:spChg>
        <pc:spChg chg="del">
          <ac:chgData name="Mārtiņš Tacs" userId="dc80919e-9529-4384-92a1-5e79a823c1ea" providerId="ADAL" clId="{C9AE36F5-5356-49ED-A8B9-68446BC271BA}" dt="2023-04-06T07:28:16.781" v="756" actId="478"/>
          <ac:spMkLst>
            <pc:docMk/>
            <pc:sldMk cId="3525427332" sldId="363"/>
            <ac:spMk id="3" creationId="{00000000-0000-0000-0000-000000000000}"/>
          </ac:spMkLst>
        </pc:spChg>
        <pc:spChg chg="add del mod">
          <ac:chgData name="Mārtiņš Tacs" userId="dc80919e-9529-4384-92a1-5e79a823c1ea" providerId="ADAL" clId="{C9AE36F5-5356-49ED-A8B9-68446BC271BA}" dt="2023-04-06T08:47:09.520" v="956"/>
          <ac:spMkLst>
            <pc:docMk/>
            <pc:sldMk cId="3525427332" sldId="363"/>
            <ac:spMk id="3" creationId="{3E5A34CC-6C08-BC14-DAD1-F4CA34BB3049}"/>
          </ac:spMkLst>
        </pc:spChg>
        <pc:spChg chg="mod">
          <ac:chgData name="Mārtiņš Tacs" userId="dc80919e-9529-4384-92a1-5e79a823c1ea" providerId="ADAL" clId="{C9AE36F5-5356-49ED-A8B9-68446BC271BA}" dt="2023-04-06T07:36:04.984" v="855" actId="20577"/>
          <ac:spMkLst>
            <pc:docMk/>
            <pc:sldMk cId="3525427332" sldId="363"/>
            <ac:spMk id="8" creationId="{00000000-0000-0000-0000-000000000000}"/>
          </ac:spMkLst>
        </pc:spChg>
        <pc:graphicFrameChg chg="del">
          <ac:chgData name="Mārtiņš Tacs" userId="dc80919e-9529-4384-92a1-5e79a823c1ea" providerId="ADAL" clId="{C9AE36F5-5356-49ED-A8B9-68446BC271BA}" dt="2023-04-06T07:08:53.586" v="680" actId="478"/>
          <ac:graphicFrameMkLst>
            <pc:docMk/>
            <pc:sldMk cId="3525427332" sldId="363"/>
            <ac:graphicFrameMk id="9" creationId="{00000000-0000-0000-0000-000000000000}"/>
          </ac:graphicFrameMkLst>
        </pc:graphicFrameChg>
        <pc:graphicFrameChg chg="add mod">
          <ac:chgData name="Mārtiņš Tacs" userId="dc80919e-9529-4384-92a1-5e79a823c1ea" providerId="ADAL" clId="{C9AE36F5-5356-49ED-A8B9-68446BC271BA}" dt="2023-04-06T07:33:44.157" v="779" actId="14100"/>
          <ac:graphicFrameMkLst>
            <pc:docMk/>
            <pc:sldMk cId="3525427332" sldId="363"/>
            <ac:graphicFrameMk id="11" creationId="{8F14BEC2-AB96-8BC8-E6C4-5F74B3711E64}"/>
          </ac:graphicFrameMkLst>
        </pc:graphicFrameChg>
      </pc:sldChg>
      <pc:sldChg chg="modSp mod">
        <pc:chgData name="Mārtiņš Tacs" userId="dc80919e-9529-4384-92a1-5e79a823c1ea" providerId="ADAL" clId="{C9AE36F5-5356-49ED-A8B9-68446BC271BA}" dt="2023-04-05T13:43:07.032" v="569" actId="20577"/>
        <pc:sldMkLst>
          <pc:docMk/>
          <pc:sldMk cId="3674090185" sldId="367"/>
        </pc:sldMkLst>
        <pc:spChg chg="mod">
          <ac:chgData name="Mārtiņš Tacs" userId="dc80919e-9529-4384-92a1-5e79a823c1ea" providerId="ADAL" clId="{C9AE36F5-5356-49ED-A8B9-68446BC271BA}" dt="2023-04-05T13:43:07.032" v="569" actId="20577"/>
          <ac:spMkLst>
            <pc:docMk/>
            <pc:sldMk cId="3674090185" sldId="367"/>
            <ac:spMk id="7" creationId="{00000000-0000-0000-0000-000000000000}"/>
          </ac:spMkLst>
        </pc:spChg>
      </pc:sldChg>
      <pc:sldChg chg="modSp mod modNotesTx">
        <pc:chgData name="Mārtiņš Tacs" userId="dc80919e-9529-4384-92a1-5e79a823c1ea" providerId="ADAL" clId="{C9AE36F5-5356-49ED-A8B9-68446BC271BA}" dt="2023-04-06T08:50:38.557" v="989" actId="20577"/>
        <pc:sldMkLst>
          <pc:docMk/>
          <pc:sldMk cId="909254488" sldId="370"/>
        </pc:sldMkLst>
        <pc:spChg chg="mod">
          <ac:chgData name="Mārtiņš Tacs" userId="dc80919e-9529-4384-92a1-5e79a823c1ea" providerId="ADAL" clId="{C9AE36F5-5356-49ED-A8B9-68446BC271BA}" dt="2023-04-05T13:22:41.838" v="269" actId="1076"/>
          <ac:spMkLst>
            <pc:docMk/>
            <pc:sldMk cId="909254488" sldId="370"/>
            <ac:spMk id="3" creationId="{00000000-0000-0000-0000-000000000000}"/>
          </ac:spMkLst>
        </pc:spChg>
        <pc:spChg chg="mod">
          <ac:chgData name="Mārtiņš Tacs" userId="dc80919e-9529-4384-92a1-5e79a823c1ea" providerId="ADAL" clId="{C9AE36F5-5356-49ED-A8B9-68446BC271BA}" dt="2023-04-06T08:50:38.557" v="989" actId="20577"/>
          <ac:spMkLst>
            <pc:docMk/>
            <pc:sldMk cId="909254488" sldId="370"/>
            <ac:spMk id="9" creationId="{00000000-0000-0000-0000-000000000000}"/>
          </ac:spMkLst>
        </pc:spChg>
      </pc:sldChg>
      <pc:sldChg chg="modSp mod modNotesTx">
        <pc:chgData name="Mārtiņš Tacs" userId="dc80919e-9529-4384-92a1-5e79a823c1ea" providerId="ADAL" clId="{C9AE36F5-5356-49ED-A8B9-68446BC271BA}" dt="2023-04-06T08:53:16.636" v="1036" actId="6549"/>
        <pc:sldMkLst>
          <pc:docMk/>
          <pc:sldMk cId="909254488" sldId="371"/>
        </pc:sldMkLst>
        <pc:spChg chg="mod">
          <ac:chgData name="Mārtiņš Tacs" userId="dc80919e-9529-4384-92a1-5e79a823c1ea" providerId="ADAL" clId="{C9AE36F5-5356-49ED-A8B9-68446BC271BA}" dt="2023-04-06T08:53:16.636" v="1036" actId="6549"/>
          <ac:spMkLst>
            <pc:docMk/>
            <pc:sldMk cId="909254488" sldId="371"/>
            <ac:spMk id="9" creationId="{00000000-0000-0000-0000-000000000000}"/>
          </ac:spMkLst>
        </pc:spChg>
      </pc:sldChg>
      <pc:sldChg chg="modSp mod">
        <pc:chgData name="Mārtiņš Tacs" userId="dc80919e-9529-4384-92a1-5e79a823c1ea" providerId="ADAL" clId="{C9AE36F5-5356-49ED-A8B9-68446BC271BA}" dt="2023-04-05T13:28:47.410" v="315" actId="20577"/>
        <pc:sldMkLst>
          <pc:docMk/>
          <pc:sldMk cId="909254488" sldId="372"/>
        </pc:sldMkLst>
        <pc:spChg chg="mod">
          <ac:chgData name="Mārtiņš Tacs" userId="dc80919e-9529-4384-92a1-5e79a823c1ea" providerId="ADAL" clId="{C9AE36F5-5356-49ED-A8B9-68446BC271BA}" dt="2023-04-05T13:28:19.648" v="288"/>
          <ac:spMkLst>
            <pc:docMk/>
            <pc:sldMk cId="909254488" sldId="372"/>
            <ac:spMk id="2" creationId="{00000000-0000-0000-0000-000000000000}"/>
          </ac:spMkLst>
        </pc:spChg>
        <pc:spChg chg="mod">
          <ac:chgData name="Mārtiņš Tacs" userId="dc80919e-9529-4384-92a1-5e79a823c1ea" providerId="ADAL" clId="{C9AE36F5-5356-49ED-A8B9-68446BC271BA}" dt="2023-04-05T13:28:47.410" v="315" actId="20577"/>
          <ac:spMkLst>
            <pc:docMk/>
            <pc:sldMk cId="909254488" sldId="372"/>
            <ac:spMk id="8" creationId="{00000000-0000-0000-0000-000000000000}"/>
          </ac:spMkLst>
        </pc:spChg>
        <pc:grpChg chg="mod">
          <ac:chgData name="Mārtiņš Tacs" userId="dc80919e-9529-4384-92a1-5e79a823c1ea" providerId="ADAL" clId="{C9AE36F5-5356-49ED-A8B9-68446BC271BA}" dt="2023-04-05T13:28:19.648" v="288"/>
          <ac:grpSpMkLst>
            <pc:docMk/>
            <pc:sldMk cId="909254488" sldId="372"/>
            <ac:grpSpMk id="3" creationId="{00000000-0000-0000-0000-000000000000}"/>
          </ac:grpSpMkLst>
        </pc:grpChg>
        <pc:picChg chg="mod">
          <ac:chgData name="Mārtiņš Tacs" userId="dc80919e-9529-4384-92a1-5e79a823c1ea" providerId="ADAL" clId="{C9AE36F5-5356-49ED-A8B9-68446BC271BA}" dt="2023-04-05T13:28:19.648" v="288"/>
          <ac:picMkLst>
            <pc:docMk/>
            <pc:sldMk cId="909254488" sldId="372"/>
            <ac:picMk id="9" creationId="{00000000-0000-0000-0000-000000000000}"/>
          </ac:picMkLst>
        </pc:picChg>
      </pc:sldChg>
      <pc:sldChg chg="modSp mod">
        <pc:chgData name="Mārtiņš Tacs" userId="dc80919e-9529-4384-92a1-5e79a823c1ea" providerId="ADAL" clId="{C9AE36F5-5356-49ED-A8B9-68446BC271BA}" dt="2023-04-05T13:29:25.166" v="337" actId="20577"/>
        <pc:sldMkLst>
          <pc:docMk/>
          <pc:sldMk cId="909254488" sldId="373"/>
        </pc:sldMkLst>
        <pc:spChg chg="mod">
          <ac:chgData name="Mārtiņš Tacs" userId="dc80919e-9529-4384-92a1-5e79a823c1ea" providerId="ADAL" clId="{C9AE36F5-5356-49ED-A8B9-68446BC271BA}" dt="2023-04-05T13:29:25.166" v="337" actId="20577"/>
          <ac:spMkLst>
            <pc:docMk/>
            <pc:sldMk cId="909254488" sldId="373"/>
            <ac:spMk id="9" creationId="{00000000-0000-0000-0000-000000000000}"/>
          </ac:spMkLst>
        </pc:spChg>
      </pc:sldChg>
      <pc:sldChg chg="modSp mod">
        <pc:chgData name="Mārtiņš Tacs" userId="dc80919e-9529-4384-92a1-5e79a823c1ea" providerId="ADAL" clId="{C9AE36F5-5356-49ED-A8B9-68446BC271BA}" dt="2023-04-05T13:30:46.755" v="355" actId="20577"/>
        <pc:sldMkLst>
          <pc:docMk/>
          <pc:sldMk cId="909254488" sldId="374"/>
        </pc:sldMkLst>
        <pc:spChg chg="mod">
          <ac:chgData name="Mārtiņš Tacs" userId="dc80919e-9529-4384-92a1-5e79a823c1ea" providerId="ADAL" clId="{C9AE36F5-5356-49ED-A8B9-68446BC271BA}" dt="2023-04-05T13:30:46.755" v="355" actId="20577"/>
          <ac:spMkLst>
            <pc:docMk/>
            <pc:sldMk cId="909254488" sldId="374"/>
            <ac:spMk id="9" creationId="{00000000-0000-0000-0000-000000000000}"/>
          </ac:spMkLst>
        </pc:spChg>
      </pc:sldChg>
      <pc:sldChg chg="modSp mod">
        <pc:chgData name="Mārtiņš Tacs" userId="dc80919e-9529-4384-92a1-5e79a823c1ea" providerId="ADAL" clId="{C9AE36F5-5356-49ED-A8B9-68446BC271BA}" dt="2023-04-05T13:31:39.025" v="359" actId="20577"/>
        <pc:sldMkLst>
          <pc:docMk/>
          <pc:sldMk cId="909254488" sldId="375"/>
        </pc:sldMkLst>
        <pc:spChg chg="mod">
          <ac:chgData name="Mārtiņš Tacs" userId="dc80919e-9529-4384-92a1-5e79a823c1ea" providerId="ADAL" clId="{C9AE36F5-5356-49ED-A8B9-68446BC271BA}" dt="2023-04-05T13:31:39.025" v="359" actId="20577"/>
          <ac:spMkLst>
            <pc:docMk/>
            <pc:sldMk cId="909254488" sldId="375"/>
            <ac:spMk id="9" creationId="{00000000-0000-0000-0000-000000000000}"/>
          </ac:spMkLst>
        </pc:spChg>
      </pc:sldChg>
      <pc:sldChg chg="modSp mod">
        <pc:chgData name="Mārtiņš Tacs" userId="dc80919e-9529-4384-92a1-5e79a823c1ea" providerId="ADAL" clId="{C9AE36F5-5356-49ED-A8B9-68446BC271BA}" dt="2023-04-05T13:31:59.505" v="363"/>
        <pc:sldMkLst>
          <pc:docMk/>
          <pc:sldMk cId="909254488" sldId="376"/>
        </pc:sldMkLst>
        <pc:spChg chg="mod">
          <ac:chgData name="Mārtiņš Tacs" userId="dc80919e-9529-4384-92a1-5e79a823c1ea" providerId="ADAL" clId="{C9AE36F5-5356-49ED-A8B9-68446BC271BA}" dt="2023-04-05T13:31:59.505" v="363"/>
          <ac:spMkLst>
            <pc:docMk/>
            <pc:sldMk cId="909254488" sldId="376"/>
            <ac:spMk id="9" creationId="{00000000-0000-0000-0000-000000000000}"/>
          </ac:spMkLst>
        </pc:spChg>
      </pc:sldChg>
      <pc:sldChg chg="addSp delSp modSp">
        <pc:chgData name="Mārtiņš Tacs" userId="dc80919e-9529-4384-92a1-5e79a823c1ea" providerId="ADAL" clId="{C9AE36F5-5356-49ED-A8B9-68446BC271BA}" dt="2023-04-06T07:48:42.433" v="887" actId="478"/>
        <pc:sldMkLst>
          <pc:docMk/>
          <pc:sldMk cId="4207978495" sldId="383"/>
        </pc:sldMkLst>
        <pc:picChg chg="add del">
          <ac:chgData name="Mārtiņš Tacs" userId="dc80919e-9529-4384-92a1-5e79a823c1ea" providerId="ADAL" clId="{C9AE36F5-5356-49ED-A8B9-68446BC271BA}" dt="2023-04-06T07:48:00.227" v="884" actId="478"/>
          <ac:picMkLst>
            <pc:docMk/>
            <pc:sldMk cId="4207978495" sldId="383"/>
            <ac:picMk id="1026" creationId="{3627D3FB-3849-EC39-62DB-CA0A312CF65B}"/>
          </ac:picMkLst>
        </pc:picChg>
        <pc:picChg chg="add del mod">
          <ac:chgData name="Mārtiņš Tacs" userId="dc80919e-9529-4384-92a1-5e79a823c1ea" providerId="ADAL" clId="{C9AE36F5-5356-49ED-A8B9-68446BC271BA}" dt="2023-04-06T07:48:42.433" v="887" actId="478"/>
          <ac:picMkLst>
            <pc:docMk/>
            <pc:sldMk cId="4207978495" sldId="383"/>
            <ac:picMk id="1028" creationId="{4A5E3AF5-B3B4-2A34-19AC-50813A7CD78C}"/>
          </ac:picMkLst>
        </pc:picChg>
      </pc:sldChg>
      <pc:sldChg chg="modSp mod">
        <pc:chgData name="Mārtiņš Tacs" userId="dc80919e-9529-4384-92a1-5e79a823c1ea" providerId="ADAL" clId="{C9AE36F5-5356-49ED-A8B9-68446BC271BA}" dt="2023-04-05T12:22:24.468" v="20" actId="20577"/>
        <pc:sldMkLst>
          <pc:docMk/>
          <pc:sldMk cId="769578550" sldId="390"/>
        </pc:sldMkLst>
        <pc:spChg chg="mod">
          <ac:chgData name="Mārtiņš Tacs" userId="dc80919e-9529-4384-92a1-5e79a823c1ea" providerId="ADAL" clId="{C9AE36F5-5356-49ED-A8B9-68446BC271BA}" dt="2023-04-05T12:22:24.468" v="20" actId="20577"/>
          <ac:spMkLst>
            <pc:docMk/>
            <pc:sldMk cId="769578550" sldId="390"/>
            <ac:spMk id="15" creationId="{00000000-0000-0000-0000-000000000000}"/>
          </ac:spMkLst>
        </pc:spChg>
      </pc:sldChg>
      <pc:sldChg chg="addSp delSp modSp mod">
        <pc:chgData name="Mārtiņš Tacs" userId="dc80919e-9529-4384-92a1-5e79a823c1ea" providerId="ADAL" clId="{C9AE36F5-5356-49ED-A8B9-68446BC271BA}" dt="2023-04-06T08:56:11.481" v="1058" actId="1076"/>
        <pc:sldMkLst>
          <pc:docMk/>
          <pc:sldMk cId="2539127777" sldId="391"/>
        </pc:sldMkLst>
        <pc:picChg chg="add mod ord">
          <ac:chgData name="Mārtiņš Tacs" userId="dc80919e-9529-4384-92a1-5e79a823c1ea" providerId="ADAL" clId="{C9AE36F5-5356-49ED-A8B9-68446BC271BA}" dt="2023-04-06T08:56:11.481" v="1058" actId="1076"/>
          <ac:picMkLst>
            <pc:docMk/>
            <pc:sldMk cId="2539127777" sldId="391"/>
            <ac:picMk id="3" creationId="{8E478D82-3754-22BF-AE23-2B9D05B1555C}"/>
          </ac:picMkLst>
        </pc:picChg>
        <pc:picChg chg="add del mod">
          <ac:chgData name="Mārtiņš Tacs" userId="dc80919e-9529-4384-92a1-5e79a823c1ea" providerId="ADAL" clId="{C9AE36F5-5356-49ED-A8B9-68446BC271BA}" dt="2023-04-05T12:25:38.538" v="31" actId="478"/>
          <ac:picMkLst>
            <pc:docMk/>
            <pc:sldMk cId="2539127777" sldId="391"/>
            <ac:picMk id="4" creationId="{4149D3C7-2E94-6EAD-ADFB-5735917A004C}"/>
          </ac:picMkLst>
        </pc:picChg>
        <pc:picChg chg="add mod ord">
          <ac:chgData name="Mārtiņš Tacs" userId="dc80919e-9529-4384-92a1-5e79a823c1ea" providerId="ADAL" clId="{C9AE36F5-5356-49ED-A8B9-68446BC271BA}" dt="2023-04-06T08:56:11.481" v="1058" actId="1076"/>
          <ac:picMkLst>
            <pc:docMk/>
            <pc:sldMk cId="2539127777" sldId="391"/>
            <ac:picMk id="6" creationId="{982ABBEC-BE7C-8C6D-21C6-298BF013139C}"/>
          </ac:picMkLst>
        </pc:picChg>
        <pc:picChg chg="add del mod">
          <ac:chgData name="Mārtiņš Tacs" userId="dc80919e-9529-4384-92a1-5e79a823c1ea" providerId="ADAL" clId="{C9AE36F5-5356-49ED-A8B9-68446BC271BA}" dt="2023-04-05T12:35:04.275" v="60" actId="478"/>
          <ac:picMkLst>
            <pc:docMk/>
            <pc:sldMk cId="2539127777" sldId="391"/>
            <ac:picMk id="8" creationId="{9CF25166-C463-5BB6-A95B-375912B2D969}"/>
          </ac:picMkLst>
        </pc:picChg>
        <pc:picChg chg="del">
          <ac:chgData name="Mārtiņš Tacs" userId="dc80919e-9529-4384-92a1-5e79a823c1ea" providerId="ADAL" clId="{C9AE36F5-5356-49ED-A8B9-68446BC271BA}" dt="2023-04-05T12:25:03.907" v="24" actId="478"/>
          <ac:picMkLst>
            <pc:docMk/>
            <pc:sldMk cId="2539127777" sldId="391"/>
            <ac:picMk id="9" creationId="{00000000-0000-0000-0000-000000000000}"/>
          </ac:picMkLst>
        </pc:picChg>
        <pc:picChg chg="del">
          <ac:chgData name="Mārtiņš Tacs" userId="dc80919e-9529-4384-92a1-5e79a823c1ea" providerId="ADAL" clId="{C9AE36F5-5356-49ED-A8B9-68446BC271BA}" dt="2023-04-05T12:34:21.964" v="50" actId="478"/>
          <ac:picMkLst>
            <pc:docMk/>
            <pc:sldMk cId="2539127777" sldId="391"/>
            <ac:picMk id="10" creationId="{00000000-0000-0000-0000-000000000000}"/>
          </ac:picMkLst>
        </pc:picChg>
        <pc:picChg chg="add mod ord">
          <ac:chgData name="Mārtiņš Tacs" userId="dc80919e-9529-4384-92a1-5e79a823c1ea" providerId="ADAL" clId="{C9AE36F5-5356-49ED-A8B9-68446BC271BA}" dt="2023-04-06T08:56:11.481" v="1058" actId="1076"/>
          <ac:picMkLst>
            <pc:docMk/>
            <pc:sldMk cId="2539127777" sldId="391"/>
            <ac:picMk id="12" creationId="{DFBB063B-54CA-484F-8D95-E03021017AF9}"/>
          </ac:picMkLst>
        </pc:picChg>
        <pc:picChg chg="del">
          <ac:chgData name="Mārtiņš Tacs" userId="dc80919e-9529-4384-92a1-5e79a823c1ea" providerId="ADAL" clId="{C9AE36F5-5356-49ED-A8B9-68446BC271BA}" dt="2023-04-05T12:27:07.886" v="45" actId="478"/>
          <ac:picMkLst>
            <pc:docMk/>
            <pc:sldMk cId="2539127777" sldId="391"/>
            <ac:picMk id="3075" creationId="{00000000-0000-0000-0000-000000000000}"/>
          </ac:picMkLst>
        </pc:picChg>
      </pc:sldChg>
      <pc:sldChg chg="modSp mod">
        <pc:chgData name="Mārtiņš Tacs" userId="dc80919e-9529-4384-92a1-5e79a823c1ea" providerId="ADAL" clId="{C9AE36F5-5356-49ED-A8B9-68446BC271BA}" dt="2023-04-06T07:43:43.410" v="880" actId="1076"/>
        <pc:sldMkLst>
          <pc:docMk/>
          <pc:sldMk cId="3118950347" sldId="392"/>
        </pc:sldMkLst>
        <pc:spChg chg="mod">
          <ac:chgData name="Mārtiņš Tacs" userId="dc80919e-9529-4384-92a1-5e79a823c1ea" providerId="ADAL" clId="{C9AE36F5-5356-49ED-A8B9-68446BC271BA}" dt="2023-04-06T07:43:42.817" v="879" actId="207"/>
          <ac:spMkLst>
            <pc:docMk/>
            <pc:sldMk cId="3118950347" sldId="392"/>
            <ac:spMk id="13314" creationId="{00000000-0000-0000-0000-000000000000}"/>
          </ac:spMkLst>
        </pc:spChg>
        <pc:picChg chg="mod">
          <ac:chgData name="Mārtiņš Tacs" userId="dc80919e-9529-4384-92a1-5e79a823c1ea" providerId="ADAL" clId="{C9AE36F5-5356-49ED-A8B9-68446BC271BA}" dt="2023-04-06T07:43:43.410" v="880" actId="1076"/>
          <ac:picMkLst>
            <pc:docMk/>
            <pc:sldMk cId="3118950347" sldId="392"/>
            <ac:picMk id="6" creationId="{00000000-0000-0000-0000-000000000000}"/>
          </ac:picMkLst>
        </pc:picChg>
      </pc:sldChg>
      <pc:sldChg chg="modSp mod">
        <pc:chgData name="Mārtiņš Tacs" userId="dc80919e-9529-4384-92a1-5e79a823c1ea" providerId="ADAL" clId="{C9AE36F5-5356-49ED-A8B9-68446BC271BA}" dt="2023-04-05T13:43:52.652" v="580" actId="20577"/>
        <pc:sldMkLst>
          <pc:docMk/>
          <pc:sldMk cId="2138258230" sldId="393"/>
        </pc:sldMkLst>
        <pc:spChg chg="mod">
          <ac:chgData name="Mārtiņš Tacs" userId="dc80919e-9529-4384-92a1-5e79a823c1ea" providerId="ADAL" clId="{C9AE36F5-5356-49ED-A8B9-68446BC271BA}" dt="2023-04-05T13:43:52.652" v="580" actId="20577"/>
          <ac:spMkLst>
            <pc:docMk/>
            <pc:sldMk cId="2138258230" sldId="393"/>
            <ac:spMk id="46" creationId="{00000000-0000-0000-0000-000000000000}"/>
          </ac:spMkLst>
        </pc:spChg>
      </pc:sldChg>
      <pc:sldChg chg="delSp modSp mod">
        <pc:chgData name="Mārtiņš Tacs" userId="dc80919e-9529-4384-92a1-5e79a823c1ea" providerId="ADAL" clId="{C9AE36F5-5356-49ED-A8B9-68446BC271BA}" dt="2023-04-05T12:40:29.093" v="104" actId="20577"/>
        <pc:sldMkLst>
          <pc:docMk/>
          <pc:sldMk cId="3439554711" sldId="395"/>
        </pc:sldMkLst>
        <pc:spChg chg="del">
          <ac:chgData name="Mārtiņš Tacs" userId="dc80919e-9529-4384-92a1-5e79a823c1ea" providerId="ADAL" clId="{C9AE36F5-5356-49ED-A8B9-68446BC271BA}" dt="2023-04-05T12:39:49.854" v="83" actId="478"/>
          <ac:spMkLst>
            <pc:docMk/>
            <pc:sldMk cId="3439554711" sldId="395"/>
            <ac:spMk id="52" creationId="{00000000-0000-0000-0000-000000000000}"/>
          </ac:spMkLst>
        </pc:spChg>
        <pc:spChg chg="mod">
          <ac:chgData name="Mārtiņš Tacs" userId="dc80919e-9529-4384-92a1-5e79a823c1ea" providerId="ADAL" clId="{C9AE36F5-5356-49ED-A8B9-68446BC271BA}" dt="2023-04-05T12:40:29.093" v="104" actId="20577"/>
          <ac:spMkLst>
            <pc:docMk/>
            <pc:sldMk cId="3439554711" sldId="395"/>
            <ac:spMk id="76" creationId="{00000000-0000-0000-0000-000000000000}"/>
          </ac:spMkLst>
        </pc:spChg>
      </pc:sldChg>
      <pc:sldChg chg="addSp delSp modSp">
        <pc:chgData name="Mārtiņš Tacs" userId="dc80919e-9529-4384-92a1-5e79a823c1ea" providerId="ADAL" clId="{C9AE36F5-5356-49ED-A8B9-68446BC271BA}" dt="2023-04-05T13:05:16.290" v="158"/>
        <pc:sldMkLst>
          <pc:docMk/>
          <pc:sldMk cId="2192516020" sldId="401"/>
        </pc:sldMkLst>
        <pc:picChg chg="add mod">
          <ac:chgData name="Mārtiņš Tacs" userId="dc80919e-9529-4384-92a1-5e79a823c1ea" providerId="ADAL" clId="{C9AE36F5-5356-49ED-A8B9-68446BC271BA}" dt="2023-04-05T13:05:16.290" v="158"/>
          <ac:picMkLst>
            <pc:docMk/>
            <pc:sldMk cId="2192516020" sldId="401"/>
            <ac:picMk id="2" creationId="{A75A5DF4-253A-A4FB-709D-8034CD99DB2E}"/>
          </ac:picMkLst>
        </pc:picChg>
        <pc:picChg chg="del mod">
          <ac:chgData name="Mārtiņš Tacs" userId="dc80919e-9529-4384-92a1-5e79a823c1ea" providerId="ADAL" clId="{C9AE36F5-5356-49ED-A8B9-68446BC271BA}" dt="2023-04-05T13:05:15.620" v="157" actId="478"/>
          <ac:picMkLst>
            <pc:docMk/>
            <pc:sldMk cId="2192516020" sldId="401"/>
            <ac:picMk id="16391" creationId="{00000000-0000-0000-0000-000000000000}"/>
          </ac:picMkLst>
        </pc:picChg>
      </pc:sldChg>
      <pc:sldChg chg="addSp delSp modSp mod">
        <pc:chgData name="Mārtiņš Tacs" userId="dc80919e-9529-4384-92a1-5e79a823c1ea" providerId="ADAL" clId="{C9AE36F5-5356-49ED-A8B9-68446BC271BA}" dt="2023-04-05T13:00:13.407" v="137" actId="1076"/>
        <pc:sldMkLst>
          <pc:docMk/>
          <pc:sldMk cId="413250383" sldId="402"/>
        </pc:sldMkLst>
        <pc:picChg chg="add del">
          <ac:chgData name="Mārtiņš Tacs" userId="dc80919e-9529-4384-92a1-5e79a823c1ea" providerId="ADAL" clId="{C9AE36F5-5356-49ED-A8B9-68446BC271BA}" dt="2023-04-05T12:56:28.653" v="126" actId="22"/>
          <ac:picMkLst>
            <pc:docMk/>
            <pc:sldMk cId="413250383" sldId="402"/>
            <ac:picMk id="3" creationId="{84527B7C-0D77-78CE-AF90-1739D15FA36B}"/>
          </ac:picMkLst>
        </pc:picChg>
        <pc:picChg chg="add del mod">
          <ac:chgData name="Mārtiņš Tacs" userId="dc80919e-9529-4384-92a1-5e79a823c1ea" providerId="ADAL" clId="{C9AE36F5-5356-49ED-A8B9-68446BC271BA}" dt="2023-04-05T12:57:28.396" v="129" actId="478"/>
          <ac:picMkLst>
            <pc:docMk/>
            <pc:sldMk cId="413250383" sldId="402"/>
            <ac:picMk id="5" creationId="{EDB26997-821F-77BA-F0C4-5F7E9D1B6F16}"/>
          </ac:picMkLst>
        </pc:picChg>
        <pc:picChg chg="add del mod">
          <ac:chgData name="Mārtiņš Tacs" userId="dc80919e-9529-4384-92a1-5e79a823c1ea" providerId="ADAL" clId="{C9AE36F5-5356-49ED-A8B9-68446BC271BA}" dt="2023-04-05T13:00:04.827" v="133" actId="478"/>
          <ac:picMkLst>
            <pc:docMk/>
            <pc:sldMk cId="413250383" sldId="402"/>
            <ac:picMk id="7" creationId="{D593170A-43E1-A296-8E36-BE6B9A007332}"/>
          </ac:picMkLst>
        </pc:picChg>
        <pc:picChg chg="add mod">
          <ac:chgData name="Mārtiņš Tacs" userId="dc80919e-9529-4384-92a1-5e79a823c1ea" providerId="ADAL" clId="{C9AE36F5-5356-49ED-A8B9-68446BC271BA}" dt="2023-04-05T13:00:13.407" v="137" actId="1076"/>
          <ac:picMkLst>
            <pc:docMk/>
            <pc:sldMk cId="413250383" sldId="402"/>
            <ac:picMk id="11" creationId="{5C2A9F16-8EF3-7F79-B3A7-BB742BD183ED}"/>
          </ac:picMkLst>
        </pc:picChg>
        <pc:picChg chg="del">
          <ac:chgData name="Mārtiņš Tacs" userId="dc80919e-9529-4384-92a1-5e79a823c1ea" providerId="ADAL" clId="{C9AE36F5-5356-49ED-A8B9-68446BC271BA}" dt="2023-04-05T12:56:24.379" v="124" actId="478"/>
          <ac:picMkLst>
            <pc:docMk/>
            <pc:sldMk cId="413250383" sldId="402"/>
            <ac:picMk id="7170" creationId="{00000000-0000-0000-0000-000000000000}"/>
          </ac:picMkLst>
        </pc:picChg>
      </pc:sldChg>
      <pc:sldChg chg="addSp delSp modSp mod">
        <pc:chgData name="Mārtiņš Tacs" userId="dc80919e-9529-4384-92a1-5e79a823c1ea" providerId="ADAL" clId="{C9AE36F5-5356-49ED-A8B9-68446BC271BA}" dt="2023-04-05T13:08:56.184" v="165" actId="1076"/>
        <pc:sldMkLst>
          <pc:docMk/>
          <pc:sldMk cId="1485183234" sldId="403"/>
        </pc:sldMkLst>
        <pc:picChg chg="add mod">
          <ac:chgData name="Mārtiņš Tacs" userId="dc80919e-9529-4384-92a1-5e79a823c1ea" providerId="ADAL" clId="{C9AE36F5-5356-49ED-A8B9-68446BC271BA}" dt="2023-04-05T13:08:56.184" v="165" actId="1076"/>
          <ac:picMkLst>
            <pc:docMk/>
            <pc:sldMk cId="1485183234" sldId="403"/>
            <ac:picMk id="3" creationId="{BC01654C-B2FE-F4D1-2B09-2848E7C24BAA}"/>
          </ac:picMkLst>
        </pc:picChg>
        <pc:picChg chg="del">
          <ac:chgData name="Mārtiņš Tacs" userId="dc80919e-9529-4384-92a1-5e79a823c1ea" providerId="ADAL" clId="{C9AE36F5-5356-49ED-A8B9-68446BC271BA}" dt="2023-04-05T13:08:39.365" v="159" actId="478"/>
          <ac:picMkLst>
            <pc:docMk/>
            <pc:sldMk cId="1485183234" sldId="403"/>
            <ac:picMk id="18439" creationId="{00000000-0000-0000-0000-000000000000}"/>
          </ac:picMkLst>
        </pc:picChg>
      </pc:sldChg>
      <pc:sldChg chg="del">
        <pc:chgData name="Mārtiņš Tacs" userId="dc80919e-9529-4384-92a1-5e79a823c1ea" providerId="ADAL" clId="{C9AE36F5-5356-49ED-A8B9-68446BC271BA}" dt="2023-04-06T08:50:05.883" v="978" actId="47"/>
        <pc:sldMkLst>
          <pc:docMk/>
          <pc:sldMk cId="3901563177" sldId="404"/>
        </pc:sldMkLst>
      </pc:sldChg>
      <pc:sldChg chg="addSp delSp modSp mod">
        <pc:chgData name="Mārtiņš Tacs" userId="dc80919e-9529-4384-92a1-5e79a823c1ea" providerId="ADAL" clId="{C9AE36F5-5356-49ED-A8B9-68446BC271BA}" dt="2023-04-05T13:01:06.045" v="141" actId="1076"/>
        <pc:sldMkLst>
          <pc:docMk/>
          <pc:sldMk cId="1194380014" sldId="409"/>
        </pc:sldMkLst>
        <pc:picChg chg="add del mod">
          <ac:chgData name="Mārtiņš Tacs" userId="dc80919e-9529-4384-92a1-5e79a823c1ea" providerId="ADAL" clId="{C9AE36F5-5356-49ED-A8B9-68446BC271BA}" dt="2023-04-05T13:00:55.988" v="138" actId="478"/>
          <ac:picMkLst>
            <pc:docMk/>
            <pc:sldMk cId="1194380014" sldId="409"/>
            <ac:picMk id="3" creationId="{58FDEB4E-D591-F23E-80F2-F4D260C554E3}"/>
          </ac:picMkLst>
        </pc:picChg>
        <pc:picChg chg="add mod">
          <ac:chgData name="Mārtiņš Tacs" userId="dc80919e-9529-4384-92a1-5e79a823c1ea" providerId="ADAL" clId="{C9AE36F5-5356-49ED-A8B9-68446BC271BA}" dt="2023-04-05T13:01:06.045" v="141" actId="1076"/>
          <ac:picMkLst>
            <pc:docMk/>
            <pc:sldMk cId="1194380014" sldId="409"/>
            <ac:picMk id="7" creationId="{EB63CA00-EB6D-F495-2905-4684A4D41EBD}"/>
          </ac:picMkLst>
        </pc:picChg>
        <pc:picChg chg="del">
          <ac:chgData name="Mārtiņš Tacs" userId="dc80919e-9529-4384-92a1-5e79a823c1ea" providerId="ADAL" clId="{C9AE36F5-5356-49ED-A8B9-68446BC271BA}" dt="2023-04-05T12:43:54.077" v="112" actId="478"/>
          <ac:picMkLst>
            <pc:docMk/>
            <pc:sldMk cId="1194380014" sldId="409"/>
            <ac:picMk id="6146" creationId="{00000000-0000-0000-0000-000000000000}"/>
          </ac:picMkLst>
        </pc:picChg>
      </pc:sldChg>
      <pc:sldChg chg="addSp delSp modSp mod">
        <pc:chgData name="Mārtiņš Tacs" userId="dc80919e-9529-4384-92a1-5e79a823c1ea" providerId="ADAL" clId="{C9AE36F5-5356-49ED-A8B9-68446BC271BA}" dt="2023-04-05T13:02:02.899" v="146" actId="208"/>
        <pc:sldMkLst>
          <pc:docMk/>
          <pc:sldMk cId="650871178" sldId="410"/>
        </pc:sldMkLst>
        <pc:picChg chg="del">
          <ac:chgData name="Mārtiņš Tacs" userId="dc80919e-9529-4384-92a1-5e79a823c1ea" providerId="ADAL" clId="{C9AE36F5-5356-49ED-A8B9-68446BC271BA}" dt="2023-04-05T12:40:52.773" v="105" actId="478"/>
          <ac:picMkLst>
            <pc:docMk/>
            <pc:sldMk cId="650871178" sldId="410"/>
            <ac:picMk id="2" creationId="{00000000-0000-0000-0000-000000000000}"/>
          </ac:picMkLst>
        </pc:picChg>
        <pc:picChg chg="add del mod">
          <ac:chgData name="Mārtiņš Tacs" userId="dc80919e-9529-4384-92a1-5e79a823c1ea" providerId="ADAL" clId="{C9AE36F5-5356-49ED-A8B9-68446BC271BA}" dt="2023-04-05T13:01:50.456" v="142" actId="478"/>
          <ac:picMkLst>
            <pc:docMk/>
            <pc:sldMk cId="650871178" sldId="410"/>
            <ac:picMk id="3" creationId="{671D4978-49A9-C40F-AD2E-03AAFDDA6BFC}"/>
          </ac:picMkLst>
        </pc:picChg>
        <pc:picChg chg="add mod">
          <ac:chgData name="Mārtiņš Tacs" userId="dc80919e-9529-4384-92a1-5e79a823c1ea" providerId="ADAL" clId="{C9AE36F5-5356-49ED-A8B9-68446BC271BA}" dt="2023-04-05T13:02:02.899" v="146" actId="208"/>
          <ac:picMkLst>
            <pc:docMk/>
            <pc:sldMk cId="650871178" sldId="410"/>
            <ac:picMk id="7" creationId="{9CE78A17-BFF6-2742-A991-6641B82F1232}"/>
          </ac:picMkLst>
        </pc:picChg>
      </pc:sldChg>
      <pc:sldChg chg="addSp delSp modSp mod">
        <pc:chgData name="Mārtiņš Tacs" userId="dc80919e-9529-4384-92a1-5e79a823c1ea" providerId="ADAL" clId="{C9AE36F5-5356-49ED-A8B9-68446BC271BA}" dt="2023-04-05T13:05:02.398" v="156" actId="208"/>
        <pc:sldMkLst>
          <pc:docMk/>
          <pc:sldMk cId="2605298215" sldId="412"/>
        </pc:sldMkLst>
        <pc:picChg chg="add del mod">
          <ac:chgData name="Mārtiņš Tacs" userId="dc80919e-9529-4384-92a1-5e79a823c1ea" providerId="ADAL" clId="{C9AE36F5-5356-49ED-A8B9-68446BC271BA}" dt="2023-04-05T13:04:36.901" v="147" actId="478"/>
          <ac:picMkLst>
            <pc:docMk/>
            <pc:sldMk cId="2605298215" sldId="412"/>
            <ac:picMk id="2" creationId="{F255D5E8-B481-1DFB-377B-4B9B44866964}"/>
          </ac:picMkLst>
        </pc:picChg>
        <pc:picChg chg="add mod">
          <ac:chgData name="Mārtiņš Tacs" userId="dc80919e-9529-4384-92a1-5e79a823c1ea" providerId="ADAL" clId="{C9AE36F5-5356-49ED-A8B9-68446BC271BA}" dt="2023-04-05T13:05:02.398" v="156" actId="208"/>
          <ac:picMkLst>
            <pc:docMk/>
            <pc:sldMk cId="2605298215" sldId="412"/>
            <ac:picMk id="4" creationId="{9D354418-66E2-87ED-0AEF-C8447433E685}"/>
          </ac:picMkLst>
        </pc:picChg>
        <pc:picChg chg="del">
          <ac:chgData name="Mārtiņš Tacs" userId="dc80919e-9529-4384-92a1-5e79a823c1ea" providerId="ADAL" clId="{C9AE36F5-5356-49ED-A8B9-68446BC271BA}" dt="2023-04-05T12:44:19.451" v="117" actId="478"/>
          <ac:picMkLst>
            <pc:docMk/>
            <pc:sldMk cId="2605298215" sldId="412"/>
            <ac:picMk id="5122" creationId="{00000000-0000-0000-0000-000000000000}"/>
          </ac:picMkLst>
        </pc:picChg>
      </pc:sldChg>
      <pc:sldChg chg="add del">
        <pc:chgData name="Mārtiņš Tacs" userId="dc80919e-9529-4384-92a1-5e79a823c1ea" providerId="ADAL" clId="{C9AE36F5-5356-49ED-A8B9-68446BC271BA}" dt="2023-04-05T14:02:50.217" v="622" actId="47"/>
        <pc:sldMkLst>
          <pc:docMk/>
          <pc:sldMk cId="2640292852" sldId="413"/>
        </pc:sldMkLst>
      </pc:sldChg>
      <pc:sldChg chg="del">
        <pc:chgData name="Mārtiņš Tacs" userId="dc80919e-9529-4384-92a1-5e79a823c1ea" providerId="ADAL" clId="{C9AE36F5-5356-49ED-A8B9-68446BC271BA}" dt="2023-04-05T13:23:47.149" v="273" actId="47"/>
        <pc:sldMkLst>
          <pc:docMk/>
          <pc:sldMk cId="4221398026" sldId="414"/>
        </pc:sldMkLst>
      </pc:sldChg>
      <pc:sldChg chg="addSp delSp modSp mod">
        <pc:chgData name="Mārtiņš Tacs" userId="dc80919e-9529-4384-92a1-5e79a823c1ea" providerId="ADAL" clId="{C9AE36F5-5356-49ED-A8B9-68446BC271BA}" dt="2023-04-05T12:26:21.921" v="38" actId="1076"/>
        <pc:sldMkLst>
          <pc:docMk/>
          <pc:sldMk cId="500848489" sldId="425"/>
        </pc:sldMkLst>
        <pc:grpChg chg="del">
          <ac:chgData name="Mārtiņš Tacs" userId="dc80919e-9529-4384-92a1-5e79a823c1ea" providerId="ADAL" clId="{C9AE36F5-5356-49ED-A8B9-68446BC271BA}" dt="2023-04-05T12:20:49.890" v="1" actId="478"/>
          <ac:grpSpMkLst>
            <pc:docMk/>
            <pc:sldMk cId="500848489" sldId="425"/>
            <ac:grpSpMk id="7" creationId="{00000000-0000-0000-0000-000000000000}"/>
          </ac:grpSpMkLst>
        </pc:grpChg>
        <pc:picChg chg="del mod">
          <ac:chgData name="Mārtiņš Tacs" userId="dc80919e-9529-4384-92a1-5e79a823c1ea" providerId="ADAL" clId="{C9AE36F5-5356-49ED-A8B9-68446BC271BA}" dt="2023-04-05T12:20:51.151" v="2" actId="478"/>
          <ac:picMkLst>
            <pc:docMk/>
            <pc:sldMk cId="500848489" sldId="425"/>
            <ac:picMk id="3" creationId="{EF7E7B23-2273-1FFB-998C-953D37537EB2}"/>
          </ac:picMkLst>
        </pc:picChg>
        <pc:picChg chg="add del mod">
          <ac:chgData name="Mārtiņš Tacs" userId="dc80919e-9529-4384-92a1-5e79a823c1ea" providerId="ADAL" clId="{C9AE36F5-5356-49ED-A8B9-68446BC271BA}" dt="2023-04-05T12:26:11.782" v="34" actId="478"/>
          <ac:picMkLst>
            <pc:docMk/>
            <pc:sldMk cId="500848489" sldId="425"/>
            <ac:picMk id="5" creationId="{2A403AE1-87CA-F8A1-C8FE-E467246164E8}"/>
          </ac:picMkLst>
        </pc:picChg>
        <pc:picChg chg="add mod">
          <ac:chgData name="Mārtiņš Tacs" userId="dc80919e-9529-4384-92a1-5e79a823c1ea" providerId="ADAL" clId="{C9AE36F5-5356-49ED-A8B9-68446BC271BA}" dt="2023-04-05T12:26:21.921" v="38" actId="1076"/>
          <ac:picMkLst>
            <pc:docMk/>
            <pc:sldMk cId="500848489" sldId="425"/>
            <ac:picMk id="8" creationId="{183BE451-E033-0275-12CB-2E0B2F88EF7A}"/>
          </ac:picMkLst>
        </pc:picChg>
      </pc:sldChg>
      <pc:sldChg chg="addSp delSp modSp mod">
        <pc:chgData name="Mārtiņš Tacs" userId="dc80919e-9529-4384-92a1-5e79a823c1ea" providerId="ADAL" clId="{C9AE36F5-5356-49ED-A8B9-68446BC271BA}" dt="2023-04-05T12:26:37.524" v="44" actId="1076"/>
        <pc:sldMkLst>
          <pc:docMk/>
          <pc:sldMk cId="1121120869" sldId="426"/>
        </pc:sldMkLst>
        <pc:spChg chg="mod">
          <ac:chgData name="Mārtiņš Tacs" userId="dc80919e-9529-4384-92a1-5e79a823c1ea" providerId="ADAL" clId="{C9AE36F5-5356-49ED-A8B9-68446BC271BA}" dt="2023-04-05T12:22:04.485" v="16" actId="20577"/>
          <ac:spMkLst>
            <pc:docMk/>
            <pc:sldMk cId="1121120869" sldId="426"/>
            <ac:spMk id="27" creationId="{00000000-0000-0000-0000-000000000000}"/>
          </ac:spMkLst>
        </pc:spChg>
        <pc:grpChg chg="del">
          <ac:chgData name="Mārtiņš Tacs" userId="dc80919e-9529-4384-92a1-5e79a823c1ea" providerId="ADAL" clId="{C9AE36F5-5356-49ED-A8B9-68446BC271BA}" dt="2023-04-05T12:21:34.694" v="10" actId="478"/>
          <ac:grpSpMkLst>
            <pc:docMk/>
            <pc:sldMk cId="1121120869" sldId="426"/>
            <ac:grpSpMk id="4" creationId="{00000000-0000-0000-0000-000000000000}"/>
          </ac:grpSpMkLst>
        </pc:grpChg>
        <pc:picChg chg="add del mod">
          <ac:chgData name="Mārtiņš Tacs" userId="dc80919e-9529-4384-92a1-5e79a823c1ea" providerId="ADAL" clId="{C9AE36F5-5356-49ED-A8B9-68446BC271BA}" dt="2023-04-05T12:26:26.023" v="39" actId="478"/>
          <ac:picMkLst>
            <pc:docMk/>
            <pc:sldMk cId="1121120869" sldId="426"/>
            <ac:picMk id="3" creationId="{3BE672D2-0F70-94A8-E574-7F1EB22675D7}"/>
          </ac:picMkLst>
        </pc:picChg>
        <pc:picChg chg="add mod">
          <ac:chgData name="Mārtiņš Tacs" userId="dc80919e-9529-4384-92a1-5e79a823c1ea" providerId="ADAL" clId="{C9AE36F5-5356-49ED-A8B9-68446BC271BA}" dt="2023-04-05T12:26:37.524" v="44" actId="1076"/>
          <ac:picMkLst>
            <pc:docMk/>
            <pc:sldMk cId="1121120869" sldId="426"/>
            <ac:picMk id="6" creationId="{6320C7F9-9DCB-A0BD-65CD-659AB47A3E25}"/>
          </ac:picMkLst>
        </pc:picChg>
      </pc:sldChg>
      <pc:sldChg chg="modSp">
        <pc:chgData name="Mārtiņš Tacs" userId="dc80919e-9529-4384-92a1-5e79a823c1ea" providerId="ADAL" clId="{C9AE36F5-5356-49ED-A8B9-68446BC271BA}" dt="2023-04-06T07:40:18.565" v="866" actId="1076"/>
        <pc:sldMkLst>
          <pc:docMk/>
          <pc:sldMk cId="559155591" sldId="430"/>
        </pc:sldMkLst>
        <pc:picChg chg="mod">
          <ac:chgData name="Mārtiņš Tacs" userId="dc80919e-9529-4384-92a1-5e79a823c1ea" providerId="ADAL" clId="{C9AE36F5-5356-49ED-A8B9-68446BC271BA}" dt="2023-04-06T07:40:18.565" v="866" actId="1076"/>
          <ac:picMkLst>
            <pc:docMk/>
            <pc:sldMk cId="559155591" sldId="430"/>
            <ac:picMk id="6" creationId="{00000000-0000-0000-0000-000000000000}"/>
          </ac:picMkLst>
        </pc:picChg>
      </pc:sldChg>
      <pc:sldChg chg="addSp delSp modSp mod">
        <pc:chgData name="Mārtiņš Tacs" userId="dc80919e-9529-4384-92a1-5e79a823c1ea" providerId="ADAL" clId="{C9AE36F5-5356-49ED-A8B9-68446BC271BA}" dt="2023-04-06T09:00:51.134" v="1073" actId="20577"/>
        <pc:sldMkLst>
          <pc:docMk/>
          <pc:sldMk cId="641252566" sldId="431"/>
        </pc:sldMkLst>
        <pc:spChg chg="mod">
          <ac:chgData name="Mārtiņš Tacs" userId="dc80919e-9529-4384-92a1-5e79a823c1ea" providerId="ADAL" clId="{C9AE36F5-5356-49ED-A8B9-68446BC271BA}" dt="2023-04-06T09:00:51.134" v="1073" actId="20577"/>
          <ac:spMkLst>
            <pc:docMk/>
            <pc:sldMk cId="641252566" sldId="431"/>
            <ac:spMk id="6" creationId="{00000000-0000-0000-0000-000000000000}"/>
          </ac:spMkLst>
        </pc:spChg>
        <pc:picChg chg="add del mod">
          <ac:chgData name="Mārtiņš Tacs" userId="dc80919e-9529-4384-92a1-5e79a823c1ea" providerId="ADAL" clId="{C9AE36F5-5356-49ED-A8B9-68446BC271BA}" dt="2023-04-05T13:50:47.119" v="603" actId="22"/>
          <ac:picMkLst>
            <pc:docMk/>
            <pc:sldMk cId="641252566" sldId="431"/>
            <ac:picMk id="3" creationId="{14E7F88B-FAB7-A566-F357-E070328A5ACB}"/>
          </ac:picMkLst>
        </pc:picChg>
        <pc:picChg chg="add mod">
          <ac:chgData name="Mārtiņš Tacs" userId="dc80919e-9529-4384-92a1-5e79a823c1ea" providerId="ADAL" clId="{C9AE36F5-5356-49ED-A8B9-68446BC271BA}" dt="2023-04-06T07:40:07.128" v="864" actId="1076"/>
          <ac:picMkLst>
            <pc:docMk/>
            <pc:sldMk cId="641252566" sldId="431"/>
            <ac:picMk id="7" creationId="{BDE42411-7646-C8B5-CC49-6699AB7DE983}"/>
          </ac:picMkLst>
        </pc:picChg>
        <pc:picChg chg="add del">
          <ac:chgData name="Mārtiņš Tacs" userId="dc80919e-9529-4384-92a1-5e79a823c1ea" providerId="ADAL" clId="{C9AE36F5-5356-49ED-A8B9-68446BC271BA}" dt="2023-04-05T13:51:05.008" v="607" actId="478"/>
          <ac:picMkLst>
            <pc:docMk/>
            <pc:sldMk cId="641252566" sldId="431"/>
            <ac:picMk id="1026" creationId="{00000000-0000-0000-0000-000000000000}"/>
          </ac:picMkLst>
        </pc:picChg>
      </pc:sldChg>
      <pc:sldChg chg="addSp delSp modSp add del">
        <pc:chgData name="Mārtiņš Tacs" userId="dc80919e-9529-4384-92a1-5e79a823c1ea" providerId="ADAL" clId="{C9AE36F5-5356-49ED-A8B9-68446BC271BA}" dt="2023-04-05T14:17:10.929" v="679" actId="47"/>
        <pc:sldMkLst>
          <pc:docMk/>
          <pc:sldMk cId="1204971361" sldId="432"/>
        </pc:sldMkLst>
        <pc:picChg chg="del">
          <ac:chgData name="Mārtiņš Tacs" userId="dc80919e-9529-4384-92a1-5e79a823c1ea" providerId="ADAL" clId="{C9AE36F5-5356-49ED-A8B9-68446BC271BA}" dt="2023-04-05T13:58:09.735" v="616" actId="478"/>
          <ac:picMkLst>
            <pc:docMk/>
            <pc:sldMk cId="1204971361" sldId="432"/>
            <ac:picMk id="2" creationId="{00000000-0000-0000-0000-000000000000}"/>
          </ac:picMkLst>
        </pc:picChg>
        <pc:picChg chg="add mod">
          <ac:chgData name="Mārtiņš Tacs" userId="dc80919e-9529-4384-92a1-5e79a823c1ea" providerId="ADAL" clId="{C9AE36F5-5356-49ED-A8B9-68446BC271BA}" dt="2023-04-05T13:58:09.951" v="617"/>
          <ac:picMkLst>
            <pc:docMk/>
            <pc:sldMk cId="1204971361" sldId="432"/>
            <ac:picMk id="3" creationId="{B2934EEE-E095-1632-EEFA-C19109B212CA}"/>
          </ac:picMkLst>
        </pc:picChg>
      </pc:sldChg>
      <pc:sldChg chg="del">
        <pc:chgData name="Mārtiņš Tacs" userId="dc80919e-9529-4384-92a1-5e79a823c1ea" providerId="ADAL" clId="{C9AE36F5-5356-49ED-A8B9-68446BC271BA}" dt="2023-04-05T14:03:03.598" v="625" actId="47"/>
        <pc:sldMkLst>
          <pc:docMk/>
          <pc:sldMk cId="3565912603" sldId="433"/>
        </pc:sldMkLst>
      </pc:sldChg>
      <pc:sldChg chg="del">
        <pc:chgData name="Mārtiņš Tacs" userId="dc80919e-9529-4384-92a1-5e79a823c1ea" providerId="ADAL" clId="{C9AE36F5-5356-49ED-A8B9-68446BC271BA}" dt="2023-04-05T14:03:01.927" v="624" actId="47"/>
        <pc:sldMkLst>
          <pc:docMk/>
          <pc:sldMk cId="4153739464" sldId="434"/>
        </pc:sldMkLst>
      </pc:sldChg>
      <pc:sldChg chg="del">
        <pc:chgData name="Mārtiņš Tacs" userId="dc80919e-9529-4384-92a1-5e79a823c1ea" providerId="ADAL" clId="{C9AE36F5-5356-49ED-A8B9-68446BC271BA}" dt="2023-04-05T14:02:59.846" v="623" actId="47"/>
        <pc:sldMkLst>
          <pc:docMk/>
          <pc:sldMk cId="341745067" sldId="435"/>
        </pc:sldMkLst>
      </pc:sldChg>
      <pc:sldChg chg="delSp modSp mod">
        <pc:chgData name="Mārtiņš Tacs" userId="dc80919e-9529-4384-92a1-5e79a823c1ea" providerId="ADAL" clId="{C9AE36F5-5356-49ED-A8B9-68446BC271BA}" dt="2023-04-05T13:36:10.404" v="422" actId="20577"/>
        <pc:sldMkLst>
          <pc:docMk/>
          <pc:sldMk cId="3794734838" sldId="436"/>
        </pc:sldMkLst>
        <pc:spChg chg="mod">
          <ac:chgData name="Mārtiņš Tacs" userId="dc80919e-9529-4384-92a1-5e79a823c1ea" providerId="ADAL" clId="{C9AE36F5-5356-49ED-A8B9-68446BC271BA}" dt="2023-04-05T13:36:10.404" v="422" actId="20577"/>
          <ac:spMkLst>
            <pc:docMk/>
            <pc:sldMk cId="3794734838" sldId="436"/>
            <ac:spMk id="125" creationId="{00000000-0000-0000-0000-000000000000}"/>
          </ac:spMkLst>
        </pc:spChg>
        <pc:grpChg chg="del">
          <ac:chgData name="Mārtiņš Tacs" userId="dc80919e-9529-4384-92a1-5e79a823c1ea" providerId="ADAL" clId="{C9AE36F5-5356-49ED-A8B9-68446BC271BA}" dt="2023-04-05T13:34:30.530" v="398" actId="478"/>
          <ac:grpSpMkLst>
            <pc:docMk/>
            <pc:sldMk cId="3794734838" sldId="436"/>
            <ac:grpSpMk id="5" creationId="{00000000-0000-0000-0000-000000000000}"/>
          </ac:grpSpMkLst>
        </pc:grpChg>
        <pc:grpChg chg="del mod">
          <ac:chgData name="Mārtiņš Tacs" userId="dc80919e-9529-4384-92a1-5e79a823c1ea" providerId="ADAL" clId="{C9AE36F5-5356-49ED-A8B9-68446BC271BA}" dt="2023-04-05T13:35:57.405" v="420" actId="478"/>
          <ac:grpSpMkLst>
            <pc:docMk/>
            <pc:sldMk cId="3794734838" sldId="436"/>
            <ac:grpSpMk id="6" creationId="{00000000-0000-0000-0000-000000000000}"/>
          </ac:grpSpMkLst>
        </pc:grpChg>
        <pc:grpChg chg="mod">
          <ac:chgData name="Mārtiņš Tacs" userId="dc80919e-9529-4384-92a1-5e79a823c1ea" providerId="ADAL" clId="{C9AE36F5-5356-49ED-A8B9-68446BC271BA}" dt="2023-04-05T13:36:06.062" v="421" actId="1076"/>
          <ac:grpSpMkLst>
            <pc:docMk/>
            <pc:sldMk cId="3794734838" sldId="436"/>
            <ac:grpSpMk id="8" creationId="{00000000-0000-0000-0000-000000000000}"/>
          </ac:grpSpMkLst>
        </pc:grpChg>
      </pc:sldChg>
      <pc:sldChg chg="modSp del mod">
        <pc:chgData name="Mārtiņš Tacs" userId="dc80919e-9529-4384-92a1-5e79a823c1ea" providerId="ADAL" clId="{C9AE36F5-5356-49ED-A8B9-68446BC271BA}" dt="2023-04-05T13:34:22.312" v="397" actId="47"/>
        <pc:sldMkLst>
          <pc:docMk/>
          <pc:sldMk cId="551732149" sldId="440"/>
        </pc:sldMkLst>
        <pc:spChg chg="mod">
          <ac:chgData name="Mārtiņš Tacs" userId="dc80919e-9529-4384-92a1-5e79a823c1ea" providerId="ADAL" clId="{C9AE36F5-5356-49ED-A8B9-68446BC271BA}" dt="2023-04-05T13:33:50.743" v="389" actId="6549"/>
          <ac:spMkLst>
            <pc:docMk/>
            <pc:sldMk cId="551732149" sldId="440"/>
            <ac:spMk id="8" creationId="{00000000-0000-0000-0000-000000000000}"/>
          </ac:spMkLst>
        </pc:spChg>
      </pc:sldChg>
      <pc:sldChg chg="modSp mod">
        <pc:chgData name="Mārtiņš Tacs" userId="dc80919e-9529-4384-92a1-5e79a823c1ea" providerId="ADAL" clId="{C9AE36F5-5356-49ED-A8B9-68446BC271BA}" dt="2023-04-05T13:36:18.148" v="423"/>
        <pc:sldMkLst>
          <pc:docMk/>
          <pc:sldMk cId="730092715" sldId="441"/>
        </pc:sldMkLst>
        <pc:spChg chg="mod">
          <ac:chgData name="Mārtiņš Tacs" userId="dc80919e-9529-4384-92a1-5e79a823c1ea" providerId="ADAL" clId="{C9AE36F5-5356-49ED-A8B9-68446BC271BA}" dt="2023-04-05T13:34:03.417" v="395" actId="6549"/>
          <ac:spMkLst>
            <pc:docMk/>
            <pc:sldMk cId="730092715" sldId="441"/>
            <ac:spMk id="9" creationId="{00000000-0000-0000-0000-000000000000}"/>
          </ac:spMkLst>
        </pc:spChg>
        <pc:spChg chg="mod">
          <ac:chgData name="Mārtiņš Tacs" userId="dc80919e-9529-4384-92a1-5e79a823c1ea" providerId="ADAL" clId="{C9AE36F5-5356-49ED-A8B9-68446BC271BA}" dt="2023-04-05T13:36:18.148" v="423"/>
          <ac:spMkLst>
            <pc:docMk/>
            <pc:sldMk cId="730092715" sldId="441"/>
            <ac:spMk id="13314" creationId="{00000000-0000-0000-0000-000000000000}"/>
          </ac:spMkLst>
        </pc:spChg>
      </pc:sldChg>
      <pc:sldChg chg="del">
        <pc:chgData name="Mārtiņš Tacs" userId="dc80919e-9529-4384-92a1-5e79a823c1ea" providerId="ADAL" clId="{C9AE36F5-5356-49ED-A8B9-68446BC271BA}" dt="2023-04-05T13:34:14.016" v="396" actId="47"/>
        <pc:sldMkLst>
          <pc:docMk/>
          <pc:sldMk cId="3060218810" sldId="442"/>
        </pc:sldMkLst>
      </pc:sldChg>
      <pc:sldChg chg="modSp mod">
        <pc:chgData name="Mārtiņš Tacs" userId="dc80919e-9529-4384-92a1-5e79a823c1ea" providerId="ADAL" clId="{C9AE36F5-5356-49ED-A8B9-68446BC271BA}" dt="2023-04-05T13:32:44.347" v="383" actId="20577"/>
        <pc:sldMkLst>
          <pc:docMk/>
          <pc:sldMk cId="1583590148" sldId="443"/>
        </pc:sldMkLst>
        <pc:spChg chg="mod">
          <ac:chgData name="Mārtiņš Tacs" userId="dc80919e-9529-4384-92a1-5e79a823c1ea" providerId="ADAL" clId="{C9AE36F5-5356-49ED-A8B9-68446BC271BA}" dt="2023-04-05T13:32:27.703" v="367" actId="20577"/>
          <ac:spMkLst>
            <pc:docMk/>
            <pc:sldMk cId="1583590148" sldId="443"/>
            <ac:spMk id="9" creationId="{00000000-0000-0000-0000-000000000000}"/>
          </ac:spMkLst>
        </pc:spChg>
        <pc:spChg chg="mod">
          <ac:chgData name="Mārtiņš Tacs" userId="dc80919e-9529-4384-92a1-5e79a823c1ea" providerId="ADAL" clId="{C9AE36F5-5356-49ED-A8B9-68446BC271BA}" dt="2023-04-05T13:32:32.848" v="371" actId="20577"/>
          <ac:spMkLst>
            <pc:docMk/>
            <pc:sldMk cId="1583590148" sldId="443"/>
            <ac:spMk id="10" creationId="{00000000-0000-0000-0000-000000000000}"/>
          </ac:spMkLst>
        </pc:spChg>
        <pc:spChg chg="mod">
          <ac:chgData name="Mārtiņš Tacs" userId="dc80919e-9529-4384-92a1-5e79a823c1ea" providerId="ADAL" clId="{C9AE36F5-5356-49ED-A8B9-68446BC271BA}" dt="2023-04-05T13:32:44.347" v="383" actId="20577"/>
          <ac:spMkLst>
            <pc:docMk/>
            <pc:sldMk cId="1583590148" sldId="443"/>
            <ac:spMk id="12" creationId="{00000000-0000-0000-0000-000000000000}"/>
          </ac:spMkLst>
        </pc:spChg>
      </pc:sldChg>
      <pc:sldChg chg="addSp delSp modSp new mod">
        <pc:chgData name="Mārtiņš Tacs" userId="dc80919e-9529-4384-92a1-5e79a823c1ea" providerId="ADAL" clId="{C9AE36F5-5356-49ED-A8B9-68446BC271BA}" dt="2023-04-06T08:58:23.148" v="1071" actId="20577"/>
        <pc:sldMkLst>
          <pc:docMk/>
          <pc:sldMk cId="803863751" sldId="444"/>
        </pc:sldMkLst>
        <pc:spChg chg="mod">
          <ac:chgData name="Mārtiņš Tacs" userId="dc80919e-9529-4384-92a1-5e79a823c1ea" providerId="ADAL" clId="{C9AE36F5-5356-49ED-A8B9-68446BC271BA}" dt="2023-04-05T13:22:52.110" v="270"/>
          <ac:spMkLst>
            <pc:docMk/>
            <pc:sldMk cId="803863751" sldId="444"/>
            <ac:spMk id="2" creationId="{5F699224-1957-B0B3-A532-38B6931CB576}"/>
          </ac:spMkLst>
        </pc:spChg>
        <pc:spChg chg="mod">
          <ac:chgData name="Mārtiņš Tacs" userId="dc80919e-9529-4384-92a1-5e79a823c1ea" providerId="ADAL" clId="{C9AE36F5-5356-49ED-A8B9-68446BC271BA}" dt="2023-04-06T08:58:23.148" v="1071" actId="20577"/>
          <ac:spMkLst>
            <pc:docMk/>
            <pc:sldMk cId="803863751" sldId="444"/>
            <ac:spMk id="3" creationId="{84222FBB-6512-A60E-D188-47DCE4435877}"/>
          </ac:spMkLst>
        </pc:spChg>
        <pc:spChg chg="del">
          <ac:chgData name="Mārtiņš Tacs" userId="dc80919e-9529-4384-92a1-5e79a823c1ea" providerId="ADAL" clId="{C9AE36F5-5356-49ED-A8B9-68446BC271BA}" dt="2023-04-05T13:22:56.883" v="271" actId="478"/>
          <ac:spMkLst>
            <pc:docMk/>
            <pc:sldMk cId="803863751" sldId="444"/>
            <ac:spMk id="4" creationId="{3AEE1349-8485-9A36-DBB9-7847C9A6E1C8}"/>
          </ac:spMkLst>
        </pc:spChg>
        <pc:spChg chg="del">
          <ac:chgData name="Mārtiņš Tacs" userId="dc80919e-9529-4384-92a1-5e79a823c1ea" providerId="ADAL" clId="{C9AE36F5-5356-49ED-A8B9-68446BC271BA}" dt="2023-04-05T13:22:58.156" v="272" actId="478"/>
          <ac:spMkLst>
            <pc:docMk/>
            <pc:sldMk cId="803863751" sldId="444"/>
            <ac:spMk id="5" creationId="{DD641EF3-DEC6-EC74-C438-9413B605359A}"/>
          </ac:spMkLst>
        </pc:spChg>
        <pc:picChg chg="add mod">
          <ac:chgData name="Mārtiņš Tacs" userId="dc80919e-9529-4384-92a1-5e79a823c1ea" providerId="ADAL" clId="{C9AE36F5-5356-49ED-A8B9-68446BC271BA}" dt="2023-04-06T08:51:11.601" v="999"/>
          <ac:picMkLst>
            <pc:docMk/>
            <pc:sldMk cId="803863751" sldId="444"/>
            <ac:picMk id="4" creationId="{E54EEF0F-7F3D-57D4-47F3-056E52293451}"/>
          </ac:picMkLst>
        </pc:picChg>
      </pc:sldChg>
      <pc:sldChg chg="new del">
        <pc:chgData name="Mārtiņš Tacs" userId="dc80919e-9529-4384-92a1-5e79a823c1ea" providerId="ADAL" clId="{C9AE36F5-5356-49ED-A8B9-68446BC271BA}" dt="2023-04-06T07:34:13.931" v="782" actId="47"/>
        <pc:sldMkLst>
          <pc:docMk/>
          <pc:sldMk cId="1521572813" sldId="445"/>
        </pc:sldMkLst>
      </pc:sldChg>
      <pc:sldChg chg="addSp modSp add mod">
        <pc:chgData name="Mārtiņš Tacs" userId="dc80919e-9529-4384-92a1-5e79a823c1ea" providerId="ADAL" clId="{C9AE36F5-5356-49ED-A8B9-68446BC271BA}" dt="2023-04-06T08:48:24.401" v="977"/>
        <pc:sldMkLst>
          <pc:docMk/>
          <pc:sldMk cId="1248461311" sldId="446"/>
        </pc:sldMkLst>
        <pc:spChg chg="add mod">
          <ac:chgData name="Mārtiņš Tacs" userId="dc80919e-9529-4384-92a1-5e79a823c1ea" providerId="ADAL" clId="{C9AE36F5-5356-49ED-A8B9-68446BC271BA}" dt="2023-04-06T08:48:24.401" v="977"/>
          <ac:spMkLst>
            <pc:docMk/>
            <pc:sldMk cId="1248461311" sldId="446"/>
            <ac:spMk id="2" creationId="{DCDA74D5-5114-A9DC-3B31-1A700A6A41DE}"/>
          </ac:spMkLst>
        </pc:spChg>
        <pc:spChg chg="mod">
          <ac:chgData name="Mārtiņš Tacs" userId="dc80919e-9529-4384-92a1-5e79a823c1ea" providerId="ADAL" clId="{C9AE36F5-5356-49ED-A8B9-68446BC271BA}" dt="2023-04-06T07:36:14.827" v="861" actId="20577"/>
          <ac:spMkLst>
            <pc:docMk/>
            <pc:sldMk cId="1248461311" sldId="446"/>
            <ac:spMk id="8" creationId="{00000000-0000-0000-0000-000000000000}"/>
          </ac:spMkLst>
        </pc:spChg>
      </pc:sldChg>
      <pc:sldMasterChg chg="delSldLayout">
        <pc:chgData name="Mārtiņš Tacs" userId="dc80919e-9529-4384-92a1-5e79a823c1ea" providerId="ADAL" clId="{C9AE36F5-5356-49ED-A8B9-68446BC271BA}" dt="2023-04-06T08:50:05.883" v="978" actId="47"/>
        <pc:sldMasterMkLst>
          <pc:docMk/>
          <pc:sldMasterMk cId="0" sldId="2147483648"/>
        </pc:sldMasterMkLst>
        <pc:sldLayoutChg chg="del">
          <pc:chgData name="Mārtiņš Tacs" userId="dc80919e-9529-4384-92a1-5e79a823c1ea" providerId="ADAL" clId="{C9AE36F5-5356-49ED-A8B9-68446BC271BA}" dt="2023-04-06T08:50:05.883" v="978" actId="47"/>
          <pc:sldLayoutMkLst>
            <pc:docMk/>
            <pc:sldMasterMk cId="0" sldId="2147483648"/>
            <pc:sldLayoutMk cId="373502569" sldId="2147483683"/>
          </pc:sldLayoutMkLst>
        </pc:sldLayoutChg>
        <pc:sldLayoutChg chg="del">
          <pc:chgData name="Mārtiņš Tacs" userId="dc80919e-9529-4384-92a1-5e79a823c1ea" providerId="ADAL" clId="{C9AE36F5-5356-49ED-A8B9-68446BC271BA}" dt="2023-04-05T14:03:01.927" v="624" actId="47"/>
          <pc:sldLayoutMkLst>
            <pc:docMk/>
            <pc:sldMasterMk cId="0" sldId="2147483648"/>
            <pc:sldLayoutMk cId="701829785" sldId="2147483684"/>
          </pc:sldLayoutMkLst>
        </pc:sldLayoutChg>
        <pc:sldLayoutChg chg="del">
          <pc:chgData name="Mārtiņš Tacs" userId="dc80919e-9529-4384-92a1-5e79a823c1ea" providerId="ADAL" clId="{C9AE36F5-5356-49ED-A8B9-68446BC271BA}" dt="2023-04-05T14:02:59.846" v="623" actId="47"/>
          <pc:sldLayoutMkLst>
            <pc:docMk/>
            <pc:sldMasterMk cId="0" sldId="2147483648"/>
            <pc:sldLayoutMk cId="1984262567" sldId="2147483685"/>
          </pc:sldLayoutMkLst>
        </pc:sldLayoutChg>
      </pc:sldMasterChg>
    </pc:docChg>
  </pc:docChgLst>
  <pc:docChgLst>
    <pc:chgData name="Mārtiņš Tacs" userId="dc80919e-9529-4384-92a1-5e79a823c1ea" providerId="ADAL" clId="{5B486633-B22A-47FE-BA7C-E0F19369AB18}"/>
    <pc:docChg chg="modSld">
      <pc:chgData name="Mārtiņš Tacs" userId="dc80919e-9529-4384-92a1-5e79a823c1ea" providerId="ADAL" clId="{5B486633-B22A-47FE-BA7C-E0F19369AB18}" dt="2023-04-05T12:20:14.658" v="2" actId="1076"/>
      <pc:docMkLst>
        <pc:docMk/>
      </pc:docMkLst>
      <pc:sldChg chg="addSp modSp mod">
        <pc:chgData name="Mārtiņš Tacs" userId="dc80919e-9529-4384-92a1-5e79a823c1ea" providerId="ADAL" clId="{5B486633-B22A-47FE-BA7C-E0F19369AB18}" dt="2023-04-05T12:20:14.658" v="2" actId="1076"/>
        <pc:sldMkLst>
          <pc:docMk/>
          <pc:sldMk cId="500848489" sldId="425"/>
        </pc:sldMkLst>
        <pc:picChg chg="add mod">
          <ac:chgData name="Mārtiņš Tacs" userId="dc80919e-9529-4384-92a1-5e79a823c1ea" providerId="ADAL" clId="{5B486633-B22A-47FE-BA7C-E0F19369AB18}" dt="2023-04-05T12:20:14.658" v="2" actId="1076"/>
          <ac:picMkLst>
            <pc:docMk/>
            <pc:sldMk cId="500848489" sldId="425"/>
            <ac:picMk id="3" creationId="{EF7E7B23-2273-1FFB-998C-953D37537EB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63997067934081E-2"/>
          <c:y val="0.13760949803149605"/>
          <c:w val="0.92643600293206596"/>
          <c:h val="0.60304404527559052"/>
        </c:manualLayout>
      </c:layout>
      <c:barChart>
        <c:barDir val="col"/>
        <c:grouping val="clustered"/>
        <c:varyColors val="0"/>
        <c:ser>
          <c:idx val="0"/>
          <c:order val="0"/>
          <c:tx>
            <c:strRef>
              <c:f>Sheet1!$B$1</c:f>
              <c:strCache>
                <c:ptCount val="1"/>
                <c:pt idx="0">
                  <c:v>Maksājumu skaits</c:v>
                </c:pt>
              </c:strCache>
            </c:strRef>
          </c:tx>
          <c:spPr>
            <a:solidFill>
              <a:srgbClr val="9E303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Sheet1!$A$3:$A$38</c:f>
              <c:strCache>
                <c:ptCount val="35"/>
                <c:pt idx="0">
                  <c:v>02.2020.</c:v>
                </c:pt>
                <c:pt idx="1">
                  <c:v>03.2020.</c:v>
                </c:pt>
                <c:pt idx="2">
                  <c:v>04.2020.</c:v>
                </c:pt>
                <c:pt idx="3">
                  <c:v>05.2020.</c:v>
                </c:pt>
                <c:pt idx="4">
                  <c:v>06.2020.</c:v>
                </c:pt>
                <c:pt idx="5">
                  <c:v>07.2020.</c:v>
                </c:pt>
                <c:pt idx="6">
                  <c:v>08.2020.</c:v>
                </c:pt>
                <c:pt idx="7">
                  <c:v>09.2020.</c:v>
                </c:pt>
                <c:pt idx="8">
                  <c:v>10.2020.</c:v>
                </c:pt>
                <c:pt idx="9">
                  <c:v>11.2020.</c:v>
                </c:pt>
                <c:pt idx="10">
                  <c:v>12.2020.</c:v>
                </c:pt>
                <c:pt idx="11">
                  <c:v>01.2021.</c:v>
                </c:pt>
                <c:pt idx="12">
                  <c:v>02.2021.</c:v>
                </c:pt>
                <c:pt idx="13">
                  <c:v>03.2021.</c:v>
                </c:pt>
                <c:pt idx="14">
                  <c:v>04.2021.</c:v>
                </c:pt>
                <c:pt idx="15">
                  <c:v>05.2021.</c:v>
                </c:pt>
                <c:pt idx="16">
                  <c:v>06.2021.</c:v>
                </c:pt>
                <c:pt idx="17">
                  <c:v>07.2021.</c:v>
                </c:pt>
                <c:pt idx="18">
                  <c:v>08.2021.</c:v>
                </c:pt>
                <c:pt idx="19">
                  <c:v>09.2021.</c:v>
                </c:pt>
                <c:pt idx="20">
                  <c:v>10.2021.</c:v>
                </c:pt>
                <c:pt idx="21">
                  <c:v>11.2021.</c:v>
                </c:pt>
                <c:pt idx="22">
                  <c:v>12.2021.</c:v>
                </c:pt>
                <c:pt idx="23">
                  <c:v>01.2022.</c:v>
                </c:pt>
                <c:pt idx="24">
                  <c:v>02.2022.</c:v>
                </c:pt>
                <c:pt idx="25">
                  <c:v>03.2022.</c:v>
                </c:pt>
                <c:pt idx="26">
                  <c:v>04.2022.</c:v>
                </c:pt>
                <c:pt idx="27">
                  <c:v>05.2022.</c:v>
                </c:pt>
                <c:pt idx="28">
                  <c:v>06.2022.</c:v>
                </c:pt>
                <c:pt idx="29">
                  <c:v>07.2022.</c:v>
                </c:pt>
                <c:pt idx="30">
                  <c:v>08.2022.</c:v>
                </c:pt>
                <c:pt idx="31">
                  <c:v>09.2022.</c:v>
                </c:pt>
                <c:pt idx="32">
                  <c:v>10.2022.</c:v>
                </c:pt>
                <c:pt idx="33">
                  <c:v>11.2022.</c:v>
                </c:pt>
                <c:pt idx="34">
                  <c:v>12.2022.</c:v>
                </c:pt>
              </c:strCache>
            </c:strRef>
          </c:cat>
          <c:val>
            <c:numRef>
              <c:f>Sheet1!$B$3:$B$38</c:f>
              <c:numCache>
                <c:formatCode>General</c:formatCode>
                <c:ptCount val="36"/>
                <c:pt idx="0">
                  <c:v>55850</c:v>
                </c:pt>
                <c:pt idx="1">
                  <c:v>66028</c:v>
                </c:pt>
                <c:pt idx="2">
                  <c:v>58586</c:v>
                </c:pt>
                <c:pt idx="3">
                  <c:v>59032</c:v>
                </c:pt>
                <c:pt idx="4">
                  <c:v>68020</c:v>
                </c:pt>
                <c:pt idx="5">
                  <c:v>86447</c:v>
                </c:pt>
                <c:pt idx="6">
                  <c:v>70871</c:v>
                </c:pt>
                <c:pt idx="7">
                  <c:v>59426</c:v>
                </c:pt>
                <c:pt idx="8">
                  <c:v>69023</c:v>
                </c:pt>
                <c:pt idx="9">
                  <c:v>64732</c:v>
                </c:pt>
                <c:pt idx="10">
                  <c:v>62819</c:v>
                </c:pt>
                <c:pt idx="11">
                  <c:v>73624</c:v>
                </c:pt>
                <c:pt idx="12">
                  <c:v>82383</c:v>
                </c:pt>
                <c:pt idx="13">
                  <c:v>93171</c:v>
                </c:pt>
                <c:pt idx="14">
                  <c:v>91391</c:v>
                </c:pt>
                <c:pt idx="15">
                  <c:v>78818</c:v>
                </c:pt>
                <c:pt idx="16">
                  <c:v>77452</c:v>
                </c:pt>
                <c:pt idx="17">
                  <c:v>119596</c:v>
                </c:pt>
                <c:pt idx="18">
                  <c:v>83873</c:v>
                </c:pt>
                <c:pt idx="19">
                  <c:v>68982</c:v>
                </c:pt>
                <c:pt idx="20">
                  <c:v>74710</c:v>
                </c:pt>
                <c:pt idx="21">
                  <c:v>64992</c:v>
                </c:pt>
                <c:pt idx="22">
                  <c:v>58993</c:v>
                </c:pt>
                <c:pt idx="23">
                  <c:v>79214</c:v>
                </c:pt>
                <c:pt idx="24">
                  <c:v>78441</c:v>
                </c:pt>
                <c:pt idx="25">
                  <c:v>87667</c:v>
                </c:pt>
                <c:pt idx="26">
                  <c:v>88092</c:v>
                </c:pt>
                <c:pt idx="27">
                  <c:v>77408</c:v>
                </c:pt>
                <c:pt idx="28">
                  <c:v>77966</c:v>
                </c:pt>
                <c:pt idx="29">
                  <c:v>100049</c:v>
                </c:pt>
                <c:pt idx="30">
                  <c:v>77840</c:v>
                </c:pt>
                <c:pt idx="31">
                  <c:v>61288</c:v>
                </c:pt>
                <c:pt idx="32">
                  <c:v>71104</c:v>
                </c:pt>
                <c:pt idx="33">
                  <c:v>54934</c:v>
                </c:pt>
                <c:pt idx="34">
                  <c:v>51091</c:v>
                </c:pt>
              </c:numCache>
            </c:numRef>
          </c:val>
          <c:extLst>
            <c:ext xmlns:c16="http://schemas.microsoft.com/office/drawing/2014/chart" uri="{C3380CC4-5D6E-409C-BE32-E72D297353CC}">
              <c16:uniqueId val="{00000000-972C-4DD0-A0C5-0D109D8067D8}"/>
            </c:ext>
          </c:extLst>
        </c:ser>
        <c:dLbls>
          <c:dLblPos val="outEnd"/>
          <c:showLegendKey val="0"/>
          <c:showVal val="1"/>
          <c:showCatName val="0"/>
          <c:showSerName val="0"/>
          <c:showPercent val="0"/>
          <c:showBubbleSize val="0"/>
        </c:dLbls>
        <c:gapWidth val="45"/>
        <c:overlap val="-31"/>
        <c:axId val="823929104"/>
        <c:axId val="823920464"/>
      </c:barChart>
      <c:catAx>
        <c:axId val="8239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920464"/>
        <c:crosses val="autoZero"/>
        <c:auto val="1"/>
        <c:lblAlgn val="ctr"/>
        <c:lblOffset val="100"/>
        <c:noMultiLvlLbl val="0"/>
      </c:catAx>
      <c:valAx>
        <c:axId val="823920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92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63997067934081E-2"/>
          <c:y val="0.13760949803149605"/>
          <c:w val="0.92643600293206596"/>
          <c:h val="0.60304404527559052"/>
        </c:manualLayout>
      </c:layout>
      <c:barChart>
        <c:barDir val="col"/>
        <c:grouping val="clustered"/>
        <c:varyColors val="0"/>
        <c:ser>
          <c:idx val="0"/>
          <c:order val="0"/>
          <c:tx>
            <c:strRef>
              <c:f>Sheet1!$B$1</c:f>
              <c:strCache>
                <c:ptCount val="1"/>
                <c:pt idx="0">
                  <c:v>Maksajumu summa</c:v>
                </c:pt>
              </c:strCache>
            </c:strRef>
          </c:tx>
          <c:spPr>
            <a:solidFill>
              <a:srgbClr val="9E3039"/>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Sheet1!$A$3:$A$38</c:f>
              <c:strCache>
                <c:ptCount val="35"/>
                <c:pt idx="0">
                  <c:v>02.2020.</c:v>
                </c:pt>
                <c:pt idx="1">
                  <c:v>03.2020.</c:v>
                </c:pt>
                <c:pt idx="2">
                  <c:v>04.2020.</c:v>
                </c:pt>
                <c:pt idx="3">
                  <c:v>05.2020.</c:v>
                </c:pt>
                <c:pt idx="4">
                  <c:v>06.2020.</c:v>
                </c:pt>
                <c:pt idx="5">
                  <c:v>07.2020.</c:v>
                </c:pt>
                <c:pt idx="6">
                  <c:v>08.2020.</c:v>
                </c:pt>
                <c:pt idx="7">
                  <c:v>09.2020.</c:v>
                </c:pt>
                <c:pt idx="8">
                  <c:v>10.2020.</c:v>
                </c:pt>
                <c:pt idx="9">
                  <c:v>11.2020.</c:v>
                </c:pt>
                <c:pt idx="10">
                  <c:v>12.2020.</c:v>
                </c:pt>
                <c:pt idx="11">
                  <c:v>01.2021.</c:v>
                </c:pt>
                <c:pt idx="12">
                  <c:v>02.2021.</c:v>
                </c:pt>
                <c:pt idx="13">
                  <c:v>03.2021.</c:v>
                </c:pt>
                <c:pt idx="14">
                  <c:v>04.2021.</c:v>
                </c:pt>
                <c:pt idx="15">
                  <c:v>05.2021.</c:v>
                </c:pt>
                <c:pt idx="16">
                  <c:v>06.2021.</c:v>
                </c:pt>
                <c:pt idx="17">
                  <c:v>07.2021.</c:v>
                </c:pt>
                <c:pt idx="18">
                  <c:v>08.2021.</c:v>
                </c:pt>
                <c:pt idx="19">
                  <c:v>09.2021.</c:v>
                </c:pt>
                <c:pt idx="20">
                  <c:v>10.2021.</c:v>
                </c:pt>
                <c:pt idx="21">
                  <c:v>11.2021.</c:v>
                </c:pt>
                <c:pt idx="22">
                  <c:v>12.2021.</c:v>
                </c:pt>
                <c:pt idx="23">
                  <c:v>01.2022.</c:v>
                </c:pt>
                <c:pt idx="24">
                  <c:v>02.2022.</c:v>
                </c:pt>
                <c:pt idx="25">
                  <c:v>03.2022.</c:v>
                </c:pt>
                <c:pt idx="26">
                  <c:v>04.2022.</c:v>
                </c:pt>
                <c:pt idx="27">
                  <c:v>05.2022.</c:v>
                </c:pt>
                <c:pt idx="28">
                  <c:v>06.2022.</c:v>
                </c:pt>
                <c:pt idx="29">
                  <c:v>07.2022.</c:v>
                </c:pt>
                <c:pt idx="30">
                  <c:v>08.2022.</c:v>
                </c:pt>
                <c:pt idx="31">
                  <c:v>09.2022.</c:v>
                </c:pt>
                <c:pt idx="32">
                  <c:v>10.2022.</c:v>
                </c:pt>
                <c:pt idx="33">
                  <c:v>11.2022.</c:v>
                </c:pt>
                <c:pt idx="34">
                  <c:v>12.2022.</c:v>
                </c:pt>
              </c:strCache>
            </c:strRef>
          </c:cat>
          <c:val>
            <c:numRef>
              <c:f>Sheet1!$B$3:$B$38</c:f>
              <c:numCache>
                <c:formatCode>0</c:formatCode>
                <c:ptCount val="36"/>
                <c:pt idx="0">
                  <c:v>14204254.119999999</c:v>
                </c:pt>
                <c:pt idx="1">
                  <c:v>15341689.08</c:v>
                </c:pt>
                <c:pt idx="2">
                  <c:v>15828331.060000001</c:v>
                </c:pt>
                <c:pt idx="3">
                  <c:v>15247442.09</c:v>
                </c:pt>
                <c:pt idx="4">
                  <c:v>15760302.67</c:v>
                </c:pt>
                <c:pt idx="5">
                  <c:v>20907345.300000001</c:v>
                </c:pt>
                <c:pt idx="6">
                  <c:v>18440720</c:v>
                </c:pt>
                <c:pt idx="7">
                  <c:v>17053894.890000001</c:v>
                </c:pt>
                <c:pt idx="8">
                  <c:v>21375454.460000001</c:v>
                </c:pt>
                <c:pt idx="9">
                  <c:v>17171660.719999999</c:v>
                </c:pt>
                <c:pt idx="10">
                  <c:v>17155166.32</c:v>
                </c:pt>
                <c:pt idx="11">
                  <c:v>34103592.009999998</c:v>
                </c:pt>
                <c:pt idx="12">
                  <c:v>33311678.309999999</c:v>
                </c:pt>
                <c:pt idx="13">
                  <c:v>37344636.130000003</c:v>
                </c:pt>
                <c:pt idx="14">
                  <c:v>44307339.240000002</c:v>
                </c:pt>
                <c:pt idx="15">
                  <c:v>42516560.539999999</c:v>
                </c:pt>
                <c:pt idx="16">
                  <c:v>43128029.850000001</c:v>
                </c:pt>
                <c:pt idx="17">
                  <c:v>57648897.299999997</c:v>
                </c:pt>
                <c:pt idx="18">
                  <c:v>49640717.5</c:v>
                </c:pt>
                <c:pt idx="19">
                  <c:v>51019563.990000002</c:v>
                </c:pt>
                <c:pt idx="20">
                  <c:v>57759977.609999999</c:v>
                </c:pt>
                <c:pt idx="21">
                  <c:v>47007577.93</c:v>
                </c:pt>
                <c:pt idx="22">
                  <c:v>49378074.509999998</c:v>
                </c:pt>
                <c:pt idx="23">
                  <c:v>60859432.280000001</c:v>
                </c:pt>
                <c:pt idx="24">
                  <c:v>47438956.299999997</c:v>
                </c:pt>
                <c:pt idx="25">
                  <c:v>49852341.75</c:v>
                </c:pt>
                <c:pt idx="26">
                  <c:v>55591187.960000001</c:v>
                </c:pt>
                <c:pt idx="27">
                  <c:v>55571514.880000003</c:v>
                </c:pt>
                <c:pt idx="28">
                  <c:v>59076618.159999996</c:v>
                </c:pt>
                <c:pt idx="29">
                  <c:v>71665294.760000005</c:v>
                </c:pt>
                <c:pt idx="30">
                  <c:v>62370937.810000002</c:v>
                </c:pt>
                <c:pt idx="31">
                  <c:v>58893524.289999999</c:v>
                </c:pt>
                <c:pt idx="32">
                  <c:v>70011357.25</c:v>
                </c:pt>
                <c:pt idx="33">
                  <c:v>61501077.18</c:v>
                </c:pt>
                <c:pt idx="34">
                  <c:v>65420881.719999999</c:v>
                </c:pt>
              </c:numCache>
            </c:numRef>
          </c:val>
          <c:extLst>
            <c:ext xmlns:c16="http://schemas.microsoft.com/office/drawing/2014/chart" uri="{C3380CC4-5D6E-409C-BE32-E72D297353CC}">
              <c16:uniqueId val="{00000000-972C-4DD0-A0C5-0D109D8067D8}"/>
            </c:ext>
          </c:extLst>
        </c:ser>
        <c:dLbls>
          <c:dLblPos val="outEnd"/>
          <c:showLegendKey val="0"/>
          <c:showVal val="1"/>
          <c:showCatName val="0"/>
          <c:showSerName val="0"/>
          <c:showPercent val="0"/>
          <c:showBubbleSize val="0"/>
        </c:dLbls>
        <c:gapWidth val="45"/>
        <c:overlap val="-31"/>
        <c:axId val="823929104"/>
        <c:axId val="823920464"/>
      </c:barChart>
      <c:catAx>
        <c:axId val="82392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920464"/>
        <c:crosses val="autoZero"/>
        <c:auto val="1"/>
        <c:lblAlgn val="ctr"/>
        <c:lblOffset val="100"/>
        <c:noMultiLvlLbl val="0"/>
      </c:catAx>
      <c:valAx>
        <c:axId val="823920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392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0F9EB181-ACBF-4BEC-9A4F-D2EE9CD323DC}" type="datetimeFigureOut">
              <a:rPr lang="lv-LV" smtClean="0"/>
              <a:pPr/>
              <a:t>06.04.2023</a:t>
            </a:fld>
            <a:endParaRPr lang="lv-LV"/>
          </a:p>
        </p:txBody>
      </p:sp>
      <p:sp>
        <p:nvSpPr>
          <p:cNvPr id="4" name="Footer Placeholder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E35B309D-FC82-48EF-9204-9A08095398EF}" type="slidenum">
              <a:rPr lang="lv-LV" smtClean="0"/>
              <a:pPr/>
              <a:t>‹#›</a:t>
            </a:fld>
            <a:endParaRPr lang="lv-LV"/>
          </a:p>
        </p:txBody>
      </p:sp>
    </p:spTree>
    <p:extLst>
      <p:ext uri="{BB962C8B-B14F-4D97-AF65-F5344CB8AC3E}">
        <p14:creationId xmlns:p14="http://schemas.microsoft.com/office/powerpoint/2010/main" val="3908129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EEB23C0F-8A9D-4B36-8ABE-F13C6B70781A}" type="datetimeFigureOut">
              <a:rPr lang="lv-LV" smtClean="0"/>
              <a:pPr/>
              <a:t>06.04.2023</a:t>
            </a:fld>
            <a:endParaRPr lang="lv-LV"/>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E06A59AC-E7A2-4864-B1F5-DE05CC13C6BA}" type="slidenum">
              <a:rPr lang="lv-LV" smtClean="0"/>
              <a:pPr/>
              <a:t>‹#›</a:t>
            </a:fld>
            <a:endParaRPr lang="lv-LV"/>
          </a:p>
        </p:txBody>
      </p:sp>
    </p:spTree>
    <p:extLst>
      <p:ext uri="{BB962C8B-B14F-4D97-AF65-F5344CB8AC3E}">
        <p14:creationId xmlns:p14="http://schemas.microsoft.com/office/powerpoint/2010/main" val="143921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rPr>
              <a:t>Materiāla mērķis ir sniegt īsu ieskatu maksājumu moduļa iespējās, kādas valsts iestādēm un pašvaldībām ir pieejamas izmantojot</a:t>
            </a:r>
            <a:r>
              <a:rPr lang="lv-LV" sz="1200" baseline="0" dirty="0">
                <a:solidFill>
                  <a:srgbClr val="FF0000"/>
                </a:solidFill>
                <a:latin typeface="Verdana" panose="020B0604030504040204" pitchFamily="34" charset="0"/>
                <a:ea typeface="Verdana" panose="020B0604030504040204" pitchFamily="34" charset="0"/>
                <a:cs typeface="Verdana" panose="020B0604030504040204" pitchFamily="34" charset="0"/>
              </a:rPr>
              <a:t> Valsts informācijas sistēmu savietotāju.</a:t>
            </a:r>
            <a:endParaRPr lang="lv-LV"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dirty="0">
              <a:latin typeface="Verdana" panose="020B0604030504040204" pitchFamily="34" charset="0"/>
              <a:ea typeface="Verdana" panose="020B0604030504040204" pitchFamily="34" charset="0"/>
              <a:cs typeface="Verdana" panose="020B0604030504040204" pitchFamily="34" charset="0"/>
            </a:endParaRPr>
          </a:p>
          <a:p>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a:t>
            </a:fld>
            <a:endParaRPr lang="lv-LV"/>
          </a:p>
        </p:txBody>
      </p:sp>
    </p:spTree>
    <p:extLst>
      <p:ext uri="{BB962C8B-B14F-4D97-AF65-F5344CB8AC3E}">
        <p14:creationId xmlns:p14="http://schemas.microsoft.com/office/powerpoint/2010/main" val="224992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Slaidā attēlota</a:t>
            </a:r>
            <a:r>
              <a:rPr lang="lv-LV" baseline="0" dirty="0"/>
              <a:t> maksājumu summas statistika pa gadiem. Statistika attēloto summu katra gadā sākot no 2013.gada un uzkrājošo summu līdz 3</a:t>
            </a:r>
            <a:r>
              <a:rPr lang="en-US" baseline="0"/>
              <a:t>1.</a:t>
            </a:r>
            <a:r>
              <a:rPr lang="lv-LV" baseline="0"/>
              <a:t>0</a:t>
            </a:r>
            <a:r>
              <a:rPr lang="en-US" baseline="0" dirty="0"/>
              <a:t>7</a:t>
            </a:r>
            <a:r>
              <a:rPr lang="lv-LV" baseline="0" dirty="0"/>
              <a:t>.201</a:t>
            </a:r>
            <a:r>
              <a:rPr lang="en-US" baseline="0" dirty="0"/>
              <a:t>7.</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10</a:t>
            </a:fld>
            <a:endParaRPr lang="lv-LV"/>
          </a:p>
        </p:txBody>
      </p:sp>
    </p:spTree>
    <p:extLst>
      <p:ext uri="{BB962C8B-B14F-4D97-AF65-F5344CB8AC3E}">
        <p14:creationId xmlns:p14="http://schemas.microsoft.com/office/powerpoint/2010/main" val="406434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Šajā prezentācijas</a:t>
            </a:r>
            <a:r>
              <a:rPr lang="lv-LV" baseline="0" dirty="0"/>
              <a:t> daļā ir informācija par maksājumu moduļa darbību.</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11</a:t>
            </a:fld>
            <a:endParaRPr lang="lv-LV"/>
          </a:p>
        </p:txBody>
      </p:sp>
    </p:spTree>
    <p:extLst>
      <p:ext uri="{BB962C8B-B14F-4D97-AF65-F5344CB8AC3E}">
        <p14:creationId xmlns:p14="http://schemas.microsoft.com/office/powerpoint/2010/main" val="419635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Maksājuma</a:t>
            </a:r>
            <a:r>
              <a:rPr lang="lv-LV" baseline="0" dirty="0"/>
              <a:t> moduļa darbības vispārēja procesa atainojums.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12</a:t>
            </a:fld>
            <a:endParaRPr lang="lv-LV"/>
          </a:p>
        </p:txBody>
      </p:sp>
    </p:spTree>
    <p:extLst>
      <p:ext uri="{BB962C8B-B14F-4D97-AF65-F5344CB8AC3E}">
        <p14:creationId xmlns:p14="http://schemas.microsoft.com/office/powerpoint/2010/main" val="820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13</a:t>
            </a:fld>
            <a:endParaRPr lang="lv-LV"/>
          </a:p>
        </p:txBody>
      </p:sp>
    </p:spTree>
    <p:extLst>
      <p:ext uri="{BB962C8B-B14F-4D97-AF65-F5344CB8AC3E}">
        <p14:creationId xmlns:p14="http://schemas.microsoft.com/office/powerpoint/2010/main" val="252873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14</a:t>
            </a:fld>
            <a:endParaRPr lang="lv-LV"/>
          </a:p>
        </p:txBody>
      </p:sp>
    </p:spTree>
    <p:extLst>
      <p:ext uri="{BB962C8B-B14F-4D97-AF65-F5344CB8AC3E}">
        <p14:creationId xmlns:p14="http://schemas.microsoft.com/office/powerpoint/2010/main" val="4223181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15</a:t>
            </a:fld>
            <a:endParaRPr lang="lv-LV"/>
          </a:p>
        </p:txBody>
      </p:sp>
    </p:spTree>
    <p:extLst>
      <p:ext uri="{BB962C8B-B14F-4D97-AF65-F5344CB8AC3E}">
        <p14:creationId xmlns:p14="http://schemas.microsoft.com/office/powerpoint/2010/main" val="420083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16</a:t>
            </a:fld>
            <a:endParaRPr lang="lv-LV"/>
          </a:p>
        </p:txBody>
      </p:sp>
    </p:spTree>
    <p:extLst>
      <p:ext uri="{BB962C8B-B14F-4D97-AF65-F5344CB8AC3E}">
        <p14:creationId xmlns:p14="http://schemas.microsoft.com/office/powerpoint/2010/main" val="198273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17</a:t>
            </a:fld>
            <a:endParaRPr lang="lv-LV"/>
          </a:p>
        </p:txBody>
      </p:sp>
    </p:spTree>
    <p:extLst>
      <p:ext uri="{BB962C8B-B14F-4D97-AF65-F5344CB8AC3E}">
        <p14:creationId xmlns:p14="http://schemas.microsoft.com/office/powerpoint/2010/main" val="3456740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18</a:t>
            </a:fld>
            <a:endParaRPr lang="lv-LV"/>
          </a:p>
        </p:txBody>
      </p:sp>
    </p:spTree>
    <p:extLst>
      <p:ext uri="{BB962C8B-B14F-4D97-AF65-F5344CB8AC3E}">
        <p14:creationId xmlns:p14="http://schemas.microsoft.com/office/powerpoint/2010/main" val="731782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Ievadā</a:t>
            </a:r>
            <a:r>
              <a:rPr lang="lv-LV" baseline="0" dirty="0"/>
              <a:t> aplūkojām moduļa iespējas un «sastāvdaļas». Tagad pievērsīsimies praktiskiem soļiem, kādi iestādei un VRAA jāveic, lai ieviestu maksājumu moduli.</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19</a:t>
            </a:fld>
            <a:endParaRPr lang="lv-LV"/>
          </a:p>
        </p:txBody>
      </p:sp>
    </p:spTree>
    <p:extLst>
      <p:ext uri="{BB962C8B-B14F-4D97-AF65-F5344CB8AC3E}">
        <p14:creationId xmlns:p14="http://schemas.microsoft.com/office/powerpoint/2010/main" val="227397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Aplūkojot</a:t>
            </a:r>
            <a:r>
              <a:rPr lang="lv-LV" baseline="0" dirty="0"/>
              <a:t> satura rādītāju, var gūt ieskatu materiālā iekļautajā informācijā, kas veidota trīs blokos:</a:t>
            </a:r>
          </a:p>
          <a:p>
            <a:pPr marL="228600" indent="-228600">
              <a:buAutoNum type="arabicParenR"/>
            </a:pPr>
            <a:r>
              <a:rPr lang="lv-LV" baseline="0" dirty="0"/>
              <a:t>Ievads – vispārējs ieskats e-pārvaldes «sastāvdaļās»; </a:t>
            </a:r>
          </a:p>
          <a:p>
            <a:pPr marL="228600" indent="-228600">
              <a:buAutoNum type="arabicParenR"/>
            </a:pPr>
            <a:r>
              <a:rPr lang="lv-LV" baseline="0" dirty="0"/>
              <a:t>Iespējas iestādēm – praktiska informācija par </a:t>
            </a:r>
            <a:r>
              <a:rPr lang="lv-LV" baseline="0" dirty="0">
                <a:solidFill>
                  <a:srgbClr val="FF0000"/>
                </a:solidFill>
              </a:rPr>
              <a:t>VRAA piedāvātajiem risinājumiem </a:t>
            </a:r>
            <a:r>
              <a:rPr lang="lv-LV" baseline="0" dirty="0"/>
              <a:t>un to ieguvumiem;</a:t>
            </a:r>
          </a:p>
          <a:p>
            <a:pPr marL="228600" indent="-228600">
              <a:buAutoNum type="arabicParenR"/>
            </a:pPr>
            <a:r>
              <a:rPr lang="lv-LV" baseline="0" dirty="0"/>
              <a:t>Informācija – papildu informācijas avoti un kontaktinformācija. </a:t>
            </a:r>
            <a:endParaRPr lang="lv-LV" dirty="0"/>
          </a:p>
          <a:p>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a:t>
            </a:fld>
            <a:endParaRPr lang="lv-LV"/>
          </a:p>
        </p:txBody>
      </p:sp>
    </p:spTree>
    <p:extLst>
      <p:ext uri="{BB962C8B-B14F-4D97-AF65-F5344CB8AC3E}">
        <p14:creationId xmlns:p14="http://schemas.microsoft.com/office/powerpoint/2010/main" val="322050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Kopskats,</a:t>
            </a:r>
            <a:r>
              <a:rPr lang="lv-LV" baseline="0" dirty="0"/>
              <a:t> kā notiek moduļa ieviešana, kas praksē var atšķirties – piemēram, soļi var atkāroties vai ieviešana būt laikietilpīgāka. </a:t>
            </a:r>
            <a:r>
              <a:rPr lang="lv-LV" dirty="0"/>
              <a:t>Vidējais</a:t>
            </a:r>
            <a:r>
              <a:rPr lang="lv-LV" baseline="0" dirty="0"/>
              <a:t> ieviešanas ilgums ir četri mēneši, protams, katrs gadījums ir individuāls. Procesi, piemēram, līguma slēgšana, var notikt paralēli citiem soļiem.</a:t>
            </a:r>
            <a:endParaRPr lang="lv-LV" dirty="0"/>
          </a:p>
          <a:p>
            <a:r>
              <a:rPr lang="lv-LV" baseline="0" dirty="0"/>
              <a:t>Nākamajos slaidos katrs solis ir aplūkots detalizētāk.</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20</a:t>
            </a:fld>
            <a:endParaRPr lang="lv-LV"/>
          </a:p>
        </p:txBody>
      </p:sp>
    </p:spTree>
    <p:extLst>
      <p:ext uri="{BB962C8B-B14F-4D97-AF65-F5344CB8AC3E}">
        <p14:creationId xmlns:p14="http://schemas.microsoft.com/office/powerpoint/2010/main" val="229575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u="none" strike="noStrike" dirty="0">
                <a:effectLst/>
              </a:rPr>
              <a:t>Aicinām iepazīties ar izstrādi saistīto dokumentāciju VISS portāla (</a:t>
            </a:r>
            <a:r>
              <a:rPr lang="lv-LV" sz="1200" u="none" strike="noStrike" dirty="0" err="1">
                <a:effectLst/>
              </a:rPr>
              <a:t>viss.gov.lv</a:t>
            </a:r>
            <a:r>
              <a:rPr lang="lv-LV" sz="1200" u="none" strike="noStrike" dirty="0">
                <a:effectLst/>
              </a:rPr>
              <a:t>) publiskajā daļā: "Informācija" -&gt; "Dokumentācija" -&gt; «Maksājumu</a:t>
            </a:r>
            <a:r>
              <a:rPr lang="lv-LV" sz="1200" u="none" strike="noStrike" baseline="0" dirty="0">
                <a:effectLst/>
              </a:rPr>
              <a:t> </a:t>
            </a:r>
            <a:r>
              <a:rPr lang="lv-LV" sz="1200" u="none" strike="noStrike" dirty="0">
                <a:effectLst/>
              </a:rPr>
              <a:t>modulis". Saite uz resursiem: https://viss.gov.lv/lv/Informacijai/Dokumentacija/Koplietosanas_komponentes/Maksajumu_modulis. </a:t>
            </a:r>
          </a:p>
          <a:p>
            <a:r>
              <a:rPr lang="lv-LV" dirty="0"/>
              <a:t>Pirms</a:t>
            </a:r>
            <a:r>
              <a:rPr lang="lv-LV" baseline="0" dirty="0"/>
              <a:t> sadarbības uzsākšanas aicinām iepazīties ar maksājumu moduļa ieviešanas procedūru «Pieteikšanās Latvija</a:t>
            </a:r>
            <a:r>
              <a:rPr lang="en-US" baseline="0" dirty="0"/>
              <a:t>.gov</a:t>
            </a:r>
            <a:r>
              <a:rPr lang="lv-LV" baseline="0" dirty="0"/>
              <a:t>.lv apmaksas sistēmai»:</a:t>
            </a:r>
            <a:r>
              <a:rPr lang="lv-LV" baseline="0" dirty="0" err="1"/>
              <a:t>https</a:t>
            </a:r>
            <a:r>
              <a:rPr lang="lv-LV" baseline="0" dirty="0"/>
              <a:t>://viss.gov.lv/lv/</a:t>
            </a:r>
            <a:r>
              <a:rPr lang="lv-LV" baseline="0" dirty="0" err="1"/>
              <a:t>Informacijai</a:t>
            </a:r>
            <a:r>
              <a:rPr lang="lv-LV" baseline="0" dirty="0"/>
              <a:t>/Partneriem/</a:t>
            </a:r>
            <a:r>
              <a:rPr lang="lv-LV" baseline="0" dirty="0" err="1"/>
              <a:t>Sadarbibas_proceduras</a:t>
            </a:r>
            <a:r>
              <a:rPr lang="lv-LV" baseline="0" dirty="0"/>
              <a:t>/</a:t>
            </a:r>
            <a:r>
              <a:rPr lang="lv-LV" baseline="0" dirty="0" err="1"/>
              <a:t>kopeja_shema_MM</a:t>
            </a:r>
            <a:r>
              <a:rPr lang="lv-LV" baseline="0" dirty="0"/>
              <a:t> </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21</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lv-LV" sz="1200" kern="1200" dirty="0">
                <a:solidFill>
                  <a:schemeClr val="tx1"/>
                </a:solidFill>
                <a:effectLst/>
                <a:latin typeface="+mn-lt"/>
                <a:ea typeface="+mn-ea"/>
                <a:cs typeface="+mn-cs"/>
              </a:rPr>
              <a:t>Plašāka informācija par PPK:</a:t>
            </a:r>
            <a:r>
              <a:rPr lang="lv-LV" sz="1200" kern="1200" baseline="0" dirty="0">
                <a:solidFill>
                  <a:schemeClr val="tx1"/>
                </a:solidFill>
                <a:effectLst/>
                <a:latin typeface="+mn-lt"/>
                <a:ea typeface="+mn-ea"/>
                <a:cs typeface="+mn-cs"/>
              </a:rPr>
              <a:t> https://viss.gov.lv/lv/Informacijai/Produkti/Pakalpojumu-katalogs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23</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Izstrādes vide nav obligāts nosacījums,</a:t>
            </a:r>
            <a:r>
              <a:rPr lang="lv-LV" baseline="0" dirty="0"/>
              <a:t> jo iestāde ar izstrādātāju var organizēt darba procesu bez izstrādes vides.</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24</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b="0" i="0" u="none" strike="noStrike" dirty="0">
                <a:solidFill>
                  <a:srgbClr val="000000"/>
                </a:solidFill>
                <a:effectLst/>
                <a:latin typeface="+mn-lt"/>
              </a:rPr>
              <a:t>Nav</a:t>
            </a:r>
            <a:r>
              <a:rPr lang="lv-LV" sz="1400" b="0" i="0" u="none" strike="noStrike" baseline="0" dirty="0">
                <a:solidFill>
                  <a:srgbClr val="000000"/>
                </a:solidFill>
                <a:effectLst/>
                <a:latin typeface="+mn-lt"/>
              </a:rPr>
              <a:t> piezīmju.</a:t>
            </a:r>
            <a:endParaRPr lang="lv-LV" sz="1400" b="0" i="0" u="none" strike="noStrike"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25</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lv-LV" sz="1100" dirty="0"/>
              <a:t>VRAA audita pierakstos pārbauda veiktos mēģinājumus un iestāde sagatavo akcepttestēšanas aktu, norādot</a:t>
            </a:r>
            <a:r>
              <a:rPr lang="lv-LV" sz="1100" baseline="0" dirty="0"/>
              <a:t> arī </a:t>
            </a:r>
            <a:r>
              <a:rPr lang="lv-LV" sz="1100" dirty="0">
                <a:latin typeface="Verdana" pitchFamily="34" charset="0"/>
                <a:ea typeface="Verdana" pitchFamily="34" charset="0"/>
                <a:cs typeface="Verdana" pitchFamily="34" charset="0"/>
              </a:rPr>
              <a:t>informāciju par tīmekļa vietni.</a:t>
            </a:r>
          </a:p>
          <a:p>
            <a:pPr marL="285750" indent="-285750" algn="just">
              <a:buFont typeface="Arial" panose="020B0604020202020204" pitchFamily="34" charset="0"/>
              <a:buChar char="•"/>
            </a:pPr>
            <a:r>
              <a:rPr lang="lv-LV" sz="1100" dirty="0"/>
              <a:t>VRAA papildina, saskaņo aktu un pēc tā parakstīšanas aicina iestādi atsūtīt informāciju pieslēguma izveidei produkcijas vidē.</a:t>
            </a:r>
          </a:p>
          <a:p>
            <a:pPr algn="just"/>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26</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lv-LV" sz="1100" dirty="0"/>
              <a:t>Ja testēšana ir noslēgusies sekmīgi, pēc abpusēji parakstīta akcepttestēšanas akta iestāde VRAA nosūta informāciju pieslēguma izveidei </a:t>
            </a:r>
            <a:r>
              <a:rPr lang="lv-LV" sz="1100" b="1" u="sng" dirty="0"/>
              <a:t>ekspluatācijas</a:t>
            </a:r>
            <a:r>
              <a:rPr lang="lv-LV" sz="1100" dirty="0"/>
              <a:t> vajadzībām.</a:t>
            </a:r>
          </a:p>
          <a:p>
            <a:pPr marL="285750" indent="-285750" algn="just">
              <a:buFont typeface="Arial" panose="020B0604020202020204" pitchFamily="34" charset="0"/>
              <a:buChar char="•"/>
            </a:pPr>
            <a:r>
              <a:rPr lang="lv-LV" sz="1100" dirty="0"/>
              <a:t>Pieslēguma izveides termiņu nosaka noslēgtais līgums starp VRAA un iestādi.</a:t>
            </a:r>
          </a:p>
          <a:p>
            <a:pPr marL="285750" indent="-285750" algn="just">
              <a:buFont typeface="Arial" panose="020B0604020202020204" pitchFamily="34" charset="0"/>
              <a:buChar char="•"/>
            </a:pPr>
            <a:r>
              <a:rPr lang="lv-LV" sz="1100" dirty="0"/>
              <a:t>Iestāde informē VRAA, vai ir veiksmīgi izdevies izsaukt maksājumu moduli, veikt apmaksu un saņemt statusu par apmaksu.</a:t>
            </a:r>
            <a:endParaRPr lang="lv-LV" sz="1100" dirty="0">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400" b="0" i="0" u="none" strike="noStrike"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27</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u="none" strike="noStrike" dirty="0">
                <a:effectLst/>
              </a:rPr>
              <a:t>Līdz ar moduļa ieviešanu</a:t>
            </a:r>
            <a:r>
              <a:rPr lang="lv-LV" sz="1400" u="none" strike="noStrike" baseline="0" dirty="0">
                <a:effectLst/>
              </a:rPr>
              <a:t> darbs nebeidzas, jo iestādei jārūpējas par tā uzturēšanu un attīstību.</a:t>
            </a:r>
            <a:endParaRPr lang="lv-LV" sz="1400" u="none" strike="noStrike"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400" b="0" i="0" u="none" strike="noStrike" dirty="0">
              <a:solidFill>
                <a:srgbClr val="000000"/>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400" b="0" i="0" u="none" strike="noStrike"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28</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Karšu</a:t>
            </a:r>
            <a:r>
              <a:rPr lang="lv-LV" baseline="0" dirty="0"/>
              <a:t> norēķinu ieviešanas process ir nedaudz atšķirīgs no maksājumu ar internetbankām ieviešanas.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29</a:t>
            </a:fld>
            <a:endParaRPr lang="lv-LV"/>
          </a:p>
        </p:txBody>
      </p:sp>
    </p:spTree>
    <p:extLst>
      <p:ext uri="{BB962C8B-B14F-4D97-AF65-F5344CB8AC3E}">
        <p14:creationId xmlns:p14="http://schemas.microsoft.com/office/powerpoint/2010/main" val="2273971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Karšu</a:t>
            </a:r>
            <a:r>
              <a:rPr lang="lv-LV" baseline="0" dirty="0"/>
              <a:t> norēķinu ieviešana atšķiras ar to, ka ir iesaistīta Valsts kase.</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30</a:t>
            </a:fld>
            <a:endParaRPr lang="lv-LV"/>
          </a:p>
        </p:txBody>
      </p:sp>
    </p:spTree>
    <p:extLst>
      <p:ext uri="{BB962C8B-B14F-4D97-AF65-F5344CB8AC3E}">
        <p14:creationId xmlns:p14="http://schemas.microsoft.com/office/powerpoint/2010/main" val="22957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Pirms</a:t>
            </a:r>
            <a:r>
              <a:rPr lang="lv-LV" baseline="0" dirty="0"/>
              <a:t> pievēršamies praktiskiem ieviešanas soļiem, aplūkosim – </a:t>
            </a:r>
            <a:r>
              <a:rPr lang="lv-LV" sz="1200" baseline="0" dirty="0"/>
              <a:t>k</a:t>
            </a:r>
            <a:r>
              <a:rPr lang="lv-LV" altLang="en-US" sz="1200" dirty="0"/>
              <a:t>as ir maksājumu modulis un kādas ir tā iespējas.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a:t>
            </a:fld>
            <a:endParaRPr lang="lv-LV"/>
          </a:p>
        </p:txBody>
      </p:sp>
    </p:spTree>
    <p:extLst>
      <p:ext uri="{BB962C8B-B14F-4D97-AF65-F5344CB8AC3E}">
        <p14:creationId xmlns:p14="http://schemas.microsoft.com/office/powerpoint/2010/main" val="4196359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a:t>
            </a:r>
            <a:r>
              <a:rPr lang="lv-LV" baseline="0" dirty="0"/>
              <a:t> piezīmju.</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31</a:t>
            </a:fld>
            <a:endParaRPr lang="lv-LV"/>
          </a:p>
        </p:txBody>
      </p:sp>
    </p:spTree>
    <p:extLst>
      <p:ext uri="{BB962C8B-B14F-4D97-AF65-F5344CB8AC3E}">
        <p14:creationId xmlns:p14="http://schemas.microsoft.com/office/powerpoint/2010/main" val="2909849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Nav</a:t>
            </a:r>
            <a:r>
              <a:rPr lang="lv-LV" baseline="0" dirty="0"/>
              <a:t> piezīmju.</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32</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a:t>
            </a:r>
            <a:r>
              <a:rPr lang="lv-LV" baseline="0" dirty="0"/>
              <a:t> piezīmju.</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33</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dirty="0"/>
              <a:t>Nav</a:t>
            </a:r>
            <a:r>
              <a:rPr lang="lv-LV" sz="1400" baseline="0" dirty="0"/>
              <a:t> piezīmju.</a:t>
            </a:r>
            <a:endParaRPr lang="lv-LV" sz="1400" dirty="0"/>
          </a:p>
          <a:p>
            <a:pPr marL="0" marR="0" indent="0" algn="l" defTabSz="914400" rtl="0" eaLnBrk="1" fontAlgn="auto" latinLnBrk="0" hangingPunct="1">
              <a:lnSpc>
                <a:spcPct val="100000"/>
              </a:lnSpc>
              <a:spcBef>
                <a:spcPts val="0"/>
              </a:spcBef>
              <a:spcAft>
                <a:spcPts val="0"/>
              </a:spcAft>
              <a:buClrTx/>
              <a:buSzTx/>
              <a:buFontTx/>
              <a:buNone/>
              <a:tabLst/>
              <a:defRPr/>
            </a:pPr>
            <a:endParaRPr lang="lv-LV" sz="1400" b="0" i="0" u="none" strike="noStrike" dirty="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34</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lv-LV" dirty="0"/>
              <a:t>Nav piezīmju.</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35</a:t>
            </a:fld>
            <a:endParaRPr lang="lv-LV"/>
          </a:p>
        </p:txBody>
      </p:sp>
    </p:spTree>
    <p:extLst>
      <p:ext uri="{BB962C8B-B14F-4D97-AF65-F5344CB8AC3E}">
        <p14:creationId xmlns:p14="http://schemas.microsoft.com/office/powerpoint/2010/main" val="319227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36</a:t>
            </a:fld>
            <a:endParaRPr lang="lv-LV"/>
          </a:p>
        </p:txBody>
      </p:sp>
    </p:spTree>
    <p:extLst>
      <p:ext uri="{BB962C8B-B14F-4D97-AF65-F5344CB8AC3E}">
        <p14:creationId xmlns:p14="http://schemas.microsoft.com/office/powerpoint/2010/main" val="319227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Nav piezīmju.</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37</a:t>
            </a:fld>
            <a:endParaRPr lang="lv-LV"/>
          </a:p>
        </p:txBody>
      </p:sp>
    </p:spTree>
    <p:extLst>
      <p:ext uri="{BB962C8B-B14F-4D97-AF65-F5344CB8AC3E}">
        <p14:creationId xmlns:p14="http://schemas.microsoft.com/office/powerpoint/2010/main" val="2967040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Norādītajās tīmekļa vietnēs ir</a:t>
            </a:r>
            <a:r>
              <a:rPr lang="lv-LV" baseline="0" dirty="0"/>
              <a:t> pieejama papildu informācija, kā arī...</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38</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a:t>...sadarbības</a:t>
            </a:r>
            <a:r>
              <a:rPr lang="lv-LV" baseline="0" dirty="0"/>
              <a:t> un jautājumu gadījumā aicinu sazināties ar Valsts reģionālās attīstības aģentūras </a:t>
            </a:r>
            <a:r>
              <a:rPr lang="lv-LV" altLang="en-US" sz="1200" b="1" dirty="0"/>
              <a:t>Informācijas sistēmu attīstības departamenta speciālistiem </a:t>
            </a:r>
            <a:r>
              <a:rPr lang="lv-LV" baseline="0" dirty="0"/>
              <a:t>izmantojot norādīto kontaktinformāciju. </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39</a:t>
            </a:fld>
            <a:endParaRPr lang="lv-LV"/>
          </a:p>
        </p:txBody>
      </p:sp>
    </p:spTree>
    <p:extLst>
      <p:ext uri="{BB962C8B-B14F-4D97-AF65-F5344CB8AC3E}">
        <p14:creationId xmlns:p14="http://schemas.microsoft.com/office/powerpoint/2010/main" val="3164615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rgbClr val="FF0000"/>
                </a:solidFill>
                <a:latin typeface="Verdana" panose="020B0604030504040204" pitchFamily="34" charset="0"/>
                <a:ea typeface="Verdana" panose="020B0604030504040204" pitchFamily="34" charset="0"/>
                <a:cs typeface="Verdana" panose="020B0604030504040204" pitchFamily="34" charset="0"/>
              </a:rPr>
              <a:t>Paldies! Jautājumi?</a:t>
            </a:r>
            <a:endParaRPr lang="lv-LV" dirty="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40</a:t>
            </a:fld>
            <a:endParaRPr lang="lv-LV"/>
          </a:p>
        </p:txBody>
      </p:sp>
    </p:spTree>
    <p:extLst>
      <p:ext uri="{BB962C8B-B14F-4D97-AF65-F5344CB8AC3E}">
        <p14:creationId xmlns:p14="http://schemas.microsoft.com/office/powerpoint/2010/main" val="224992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rPr>
              <a:t>Koplietošanas</a:t>
            </a:r>
            <a:r>
              <a:rPr lang="lv-LV" sz="1200" b="0" baseline="0" dirty="0">
                <a:solidFill>
                  <a:schemeClr val="bg1"/>
                </a:solidFill>
                <a:latin typeface="Verdana" panose="020B0604030504040204" pitchFamily="34" charset="0"/>
                <a:ea typeface="Verdana" panose="020B0604030504040204" pitchFamily="34" charset="0"/>
                <a:cs typeface="Verdana" panose="020B0604030504040204" pitchFamily="34" charset="0"/>
              </a:rPr>
              <a:t> platformu veido vairākas daļas: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lv-LV" sz="1200" b="0" baseline="0" dirty="0">
                <a:solidFill>
                  <a:schemeClr val="bg1"/>
                </a:solidFill>
                <a:latin typeface="Verdana" panose="020B0604030504040204" pitchFamily="34" charset="0"/>
                <a:ea typeface="Verdana" panose="020B0604030504040204" pitchFamily="34" charset="0"/>
                <a:cs typeface="Verdana" panose="020B0604030504040204" pitchFamily="34" charset="0"/>
              </a:rPr>
              <a:t>visiem redzamā un zināmā daļa ir </a:t>
            </a:r>
            <a:r>
              <a:rPr lang="lv-LV" sz="1200" kern="1200" dirty="0">
                <a:solidFill>
                  <a:schemeClr val="tx1"/>
                </a:solidFill>
                <a:effectLst/>
                <a:latin typeface="+mn-lt"/>
                <a:ea typeface="+mn-ea"/>
                <a:cs typeface="+mn-cs"/>
              </a:rPr>
              <a:t>valsts un pašvaldību pakalpojumu portāls Latvija</a:t>
            </a:r>
            <a:r>
              <a:rPr lang="en-US" sz="1200" kern="1200" dirty="0">
                <a:solidFill>
                  <a:schemeClr val="tx1"/>
                </a:solidFill>
                <a:effectLst/>
                <a:latin typeface="+mn-lt"/>
                <a:ea typeface="+mn-ea"/>
                <a:cs typeface="+mn-cs"/>
              </a:rPr>
              <a:t>.gov</a:t>
            </a:r>
            <a:r>
              <a:rPr lang="lv-LV" sz="1200" kern="1200" dirty="0">
                <a:solidFill>
                  <a:schemeClr val="tx1"/>
                </a:solidFill>
                <a:effectLst/>
                <a:latin typeface="+mn-lt"/>
                <a:ea typeface="+mn-ea"/>
                <a:cs typeface="+mn-cs"/>
              </a:rPr>
              <a:t>.lv, kurā atrodas e-pakalpojumi un publisko pakalpojumu katalogs;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lv-LV" sz="1200" b="0" kern="1200" dirty="0">
                <a:solidFill>
                  <a:schemeClr val="tx1"/>
                </a:solidFill>
                <a:effectLst/>
                <a:latin typeface="+mn-lt"/>
                <a:ea typeface="+mn-ea"/>
                <a:cs typeface="+mn-cs"/>
              </a:rPr>
              <a:t>Valsts informācijas sistēmu</a:t>
            </a:r>
            <a:r>
              <a:rPr lang="lv-LV" sz="1200" b="0" kern="1200" baseline="0" dirty="0">
                <a:solidFill>
                  <a:schemeClr val="tx1"/>
                </a:solidFill>
                <a:effectLst/>
                <a:latin typeface="+mn-lt"/>
                <a:ea typeface="+mn-ea"/>
                <a:cs typeface="+mn-cs"/>
              </a:rPr>
              <a:t> savietotājs – darba vide, kur vienuviet pieejama noderīga informācija un dažādas sagataves, t.sk. vienotās pieteikšanās, maksājumu u.c. moduļi;</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lv-LV" sz="1200" b="0" kern="1200" baseline="0" dirty="0">
                <a:solidFill>
                  <a:schemeClr val="tx1"/>
                </a:solidFill>
                <a:effectLst/>
                <a:latin typeface="+mn-lt"/>
                <a:ea typeface="+mn-ea"/>
                <a:cs typeface="+mn-cs"/>
              </a:rPr>
              <a:t>kā arī valsts reģistri un valsts informācijas sistēmas, kas noder arī datu apmaiņas risinājumu un e-pakalpojumu veidošanā.</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4</a:t>
            </a:fld>
            <a:endParaRPr lang="lv-LV"/>
          </a:p>
        </p:txBody>
      </p:sp>
    </p:spTree>
    <p:extLst>
      <p:ext uri="{BB962C8B-B14F-4D97-AF65-F5344CB8AC3E}">
        <p14:creationId xmlns:p14="http://schemas.microsoft.com/office/powerpoint/2010/main" val="634450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41</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42</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43</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44</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Nav piezīmju.</a:t>
            </a:r>
          </a:p>
        </p:txBody>
      </p:sp>
      <p:sp>
        <p:nvSpPr>
          <p:cNvPr id="4" name="Slide Number Placeholder 3"/>
          <p:cNvSpPr>
            <a:spLocks noGrp="1"/>
          </p:cNvSpPr>
          <p:nvPr>
            <p:ph type="sldNum" sz="quarter" idx="10"/>
          </p:nvPr>
        </p:nvSpPr>
        <p:spPr/>
        <p:txBody>
          <a:bodyPr/>
          <a:lstStyle/>
          <a:p>
            <a:fld id="{E06A59AC-E7A2-4864-B1F5-DE05CC13C6BA}" type="slidenum">
              <a:rPr lang="lv-LV" smtClean="0"/>
              <a:pPr/>
              <a:t>45</a:t>
            </a:fld>
            <a:endParaRPr lang="lv-LV"/>
          </a:p>
        </p:txBody>
      </p:sp>
    </p:spTree>
    <p:extLst>
      <p:ext uri="{BB962C8B-B14F-4D97-AF65-F5344CB8AC3E}">
        <p14:creationId xmlns:p14="http://schemas.microsoft.com/office/powerpoint/2010/main" val="278692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dirty="0">
                <a:latin typeface="Verdana" panose="020B0604030504040204" pitchFamily="34" charset="0"/>
                <a:ea typeface="Verdana" panose="020B0604030504040204" pitchFamily="34" charset="0"/>
                <a:cs typeface="Verdana" panose="020B0604030504040204" pitchFamily="34" charset="0"/>
              </a:rPr>
              <a:t>Iestādēm pieejams maksimāli integrējams rīks, kas garantē drošu sasaisti ar banku informācijas sistēmām, kā arī nodrošina ērtu apmaksas statusu ieguvi</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Nav piezīmju.</a:t>
            </a:r>
          </a:p>
        </p:txBody>
      </p:sp>
      <p:sp>
        <p:nvSpPr>
          <p:cNvPr id="4" name="Slide Number Placeholder 3"/>
          <p:cNvSpPr>
            <a:spLocks noGrp="1"/>
          </p:cNvSpPr>
          <p:nvPr>
            <p:ph type="sldNum" sz="quarter" idx="10"/>
          </p:nvPr>
        </p:nvSpPr>
        <p:spPr/>
        <p:txBody>
          <a:bodyPr/>
          <a:lstStyle/>
          <a:p>
            <a:fld id="{E06A59AC-E7A2-4864-B1F5-DE05CC13C6BA}" type="slidenum">
              <a:rPr lang="lv-LV" smtClean="0"/>
              <a:pPr/>
              <a:t>6</a:t>
            </a:fld>
            <a:endParaRPr lang="lv-LV"/>
          </a:p>
        </p:txBody>
      </p:sp>
    </p:spTree>
    <p:extLst>
      <p:ext uri="{BB962C8B-B14F-4D97-AF65-F5344CB8AC3E}">
        <p14:creationId xmlns:p14="http://schemas.microsoft.com/office/powerpoint/2010/main" val="189331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Nav piezīmju.</a:t>
            </a:r>
          </a:p>
        </p:txBody>
      </p:sp>
      <p:sp>
        <p:nvSpPr>
          <p:cNvPr id="4" name="Slide Number Placeholder 3"/>
          <p:cNvSpPr>
            <a:spLocks noGrp="1"/>
          </p:cNvSpPr>
          <p:nvPr>
            <p:ph type="sldNum" sz="quarter" idx="10"/>
          </p:nvPr>
        </p:nvSpPr>
        <p:spPr/>
        <p:txBody>
          <a:bodyPr/>
          <a:lstStyle/>
          <a:p>
            <a:fld id="{E06A59AC-E7A2-4864-B1F5-DE05CC13C6BA}" type="slidenum">
              <a:rPr lang="lv-LV" smtClean="0"/>
              <a:pPr/>
              <a:t>7</a:t>
            </a:fld>
            <a:endParaRPr lang="lv-LV"/>
          </a:p>
        </p:txBody>
      </p:sp>
    </p:spTree>
    <p:extLst>
      <p:ext uri="{BB962C8B-B14F-4D97-AF65-F5344CB8AC3E}">
        <p14:creationId xmlns:p14="http://schemas.microsoft.com/office/powerpoint/2010/main" val="11363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en-US" sz="1200" dirty="0"/>
              <a:t>Maksājumu moduļa piemērs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8</a:t>
            </a:fld>
            <a:endParaRPr lang="lv-LV"/>
          </a:p>
        </p:txBody>
      </p:sp>
    </p:spTree>
    <p:extLst>
      <p:ext uri="{BB962C8B-B14F-4D97-AF65-F5344CB8AC3E}">
        <p14:creationId xmlns:p14="http://schemas.microsoft.com/office/powerpoint/2010/main" val="413152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Slaidā attēlota</a:t>
            </a:r>
            <a:r>
              <a:rPr lang="lv-LV" baseline="0" dirty="0"/>
              <a:t> maksājumu summas statistika pa gadiem. Statistika attēloto summu katra gadā sākot no 2013.gada un uzkrājošo summu līdz 3</a:t>
            </a:r>
            <a:r>
              <a:rPr lang="en-US" baseline="0"/>
              <a:t>1.</a:t>
            </a:r>
            <a:r>
              <a:rPr lang="lv-LV" baseline="0"/>
              <a:t>0</a:t>
            </a:r>
            <a:r>
              <a:rPr lang="en-US" baseline="0" dirty="0"/>
              <a:t>7</a:t>
            </a:r>
            <a:r>
              <a:rPr lang="lv-LV" baseline="0" dirty="0"/>
              <a:t>.201</a:t>
            </a:r>
            <a:r>
              <a:rPr lang="en-US" baseline="0" dirty="0"/>
              <a:t>7.</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9</a:t>
            </a:fld>
            <a:endParaRPr lang="lv-LV"/>
          </a:p>
        </p:txBody>
      </p:sp>
    </p:spTree>
    <p:extLst>
      <p:ext uri="{BB962C8B-B14F-4D97-AF65-F5344CB8AC3E}">
        <p14:creationId xmlns:p14="http://schemas.microsoft.com/office/powerpoint/2010/main" val="314014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228604"/>
            <a:ext cx="6096000" cy="8000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446E9D-E164-4A50-9FBA-F6D72EB5E507}" type="slidenum">
              <a:rPr lang="en-US" altLang="en-US"/>
              <a:pPr>
                <a:defRPr/>
              </a:pPr>
              <a:t>‹#›</a:t>
            </a:fld>
            <a:endParaRPr lang="en-US"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06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5200" y="0"/>
            <a:ext cx="2833601"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966097"/>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3543300"/>
            <a:ext cx="7772400" cy="777479"/>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2628900"/>
            <a:ext cx="7772400" cy="72033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3543300"/>
            <a:ext cx="7772400" cy="6858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4320778"/>
            <a:ext cx="7772400" cy="47982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915595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21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466" y="0"/>
            <a:ext cx="1321594"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a:p>
        </p:txBody>
      </p:sp>
    </p:spTree>
    <p:extLst>
      <p:ext uri="{BB962C8B-B14F-4D97-AF65-F5344CB8AC3E}">
        <p14:creationId xmlns:p14="http://schemas.microsoft.com/office/powerpoint/2010/main" val="120668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7F32E0CD-18FC-4DFF-8EA0-2A08BE6F92F0}" type="slidenum">
              <a:rPr lang="en-US" altLang="en-US"/>
              <a:pPr>
                <a:defRPr/>
              </a:pPr>
              <a:t>‹#›</a:t>
            </a:fld>
            <a:endParaRPr lang="en-US" altLang="en-US"/>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10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466" y="0"/>
            <a:ext cx="1321594"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a:p>
        </p:txBody>
      </p:sp>
    </p:spTree>
    <p:extLst>
      <p:ext uri="{BB962C8B-B14F-4D97-AF65-F5344CB8AC3E}">
        <p14:creationId xmlns:p14="http://schemas.microsoft.com/office/powerpoint/2010/main" val="124679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466" y="0"/>
            <a:ext cx="1321594"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a:p>
        </p:txBody>
      </p:sp>
    </p:spTree>
    <p:extLst>
      <p:ext uri="{BB962C8B-B14F-4D97-AF65-F5344CB8AC3E}">
        <p14:creationId xmlns:p14="http://schemas.microsoft.com/office/powerpoint/2010/main" val="4189899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80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121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724" cy="146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039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66" r:id="rId16"/>
    <p:sldLayoutId id="2147483676" r:id="rId17"/>
    <p:sldLayoutId id="2147483677" r:id="rId18"/>
    <p:sldLayoutId id="2147483680" r:id="rId19"/>
    <p:sldLayoutId id="2147483681" r:id="rId20"/>
    <p:sldLayoutId id="2147483682"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hyperlink" Target="https://viss.gov.lv/lv/Informacijai/Dokumentacija/Koplietosanas_komponentes/Pakalpojumu_katalog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hyperlink" Target="https://viss.gov.lv/lv/Informacijai/Dokumentacija/Koplietosanas_komponentes/Maksajumu_modulis" TargetMode="External"/><Relationship Id="rId4" Type="http://schemas.openxmlformats.org/officeDocument/2006/relationships/hyperlink" Target="mailto:atbalsts@vraa.gov.l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41.png"/><Relationship Id="rId4" Type="http://schemas.openxmlformats.org/officeDocument/2006/relationships/hyperlink" Target="https://viss.gov.lv/lv/Informacijai/Dokumentacija/Koplietosanas_komponentes/Maksajumu_moduli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atbalsts@vraa.gov.lv"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hyperlink" Target="mailto:atbalsts@vraa.gov.lv"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hyperlink" Target="http://likumi.lv/doc.php?id=635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8" Type="http://schemas.openxmlformats.org/officeDocument/2006/relationships/hyperlink" Target="https://viss.gov.lv/lv/Informacijai/Produkti/MM" TargetMode="External"/><Relationship Id="rId3" Type="http://schemas.openxmlformats.org/officeDocument/2006/relationships/image" Target="../media/image41.png"/><Relationship Id="rId7" Type="http://schemas.openxmlformats.org/officeDocument/2006/relationships/hyperlink" Target="https://viss.gov.lv/lv/Informacijai/Partneriem/Sadarbibas_proceduras/kopeja_shema_MM" TargetMode="Externa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hyperlink" Target="https://viss.gov.lv/lv/Informacijai/Dokumentacija/Koplietosanas_komponentes/Maksajumu_modulis" TargetMode="External"/><Relationship Id="rId5" Type="http://schemas.openxmlformats.org/officeDocument/2006/relationships/hyperlink" Target="https://viss.gov.lv/lv/Informacijai/koplietosanas-pakalpojumi" TargetMode="External"/><Relationship Id="rId4" Type="http://schemas.openxmlformats.org/officeDocument/2006/relationships/hyperlink" Target="http://www.viss.gov.l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atbalsts@vraa.gov.lv" TargetMode="External"/><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500" y="2461021"/>
            <a:ext cx="8001000" cy="720329"/>
          </a:xfrm>
        </p:spPr>
        <p:txBody>
          <a:bodyPr>
            <a:noAutofit/>
          </a:bodyPr>
          <a:lstStyle/>
          <a:p>
            <a:r>
              <a:rPr lang="lv-LV" altLang="en-US" sz="1800" b="0" dirty="0"/>
              <a:t>Valsts iestādēm un pašvaldībām</a:t>
            </a:r>
          </a:p>
        </p:txBody>
      </p:sp>
      <p:sp>
        <p:nvSpPr>
          <p:cNvPr id="7" name="Text Placeholder 2"/>
          <p:cNvSpPr txBox="1">
            <a:spLocks/>
          </p:cNvSpPr>
          <p:nvPr/>
        </p:nvSpPr>
        <p:spPr>
          <a:xfrm>
            <a:off x="838200" y="3028950"/>
            <a:ext cx="7772400" cy="883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05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400" b="1" dirty="0"/>
              <a:t>Kā ieviest maksājumu moduli, izmantojot VISS infrastruktūru?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420797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algn="l"/>
            <a:r>
              <a:rPr lang="en-US" sz="2400" b="0" i="0" dirty="0" err="1">
                <a:solidFill>
                  <a:srgbClr val="333333"/>
                </a:solidFill>
                <a:effectLst/>
                <a:latin typeface="Roboto" panose="02000000000000000000" pitchFamily="2" charset="0"/>
              </a:rPr>
              <a:t>Ar</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Maksājumu</a:t>
            </a:r>
            <a:r>
              <a:rPr lang="en-US" sz="2400" b="0" i="0" dirty="0">
                <a:solidFill>
                  <a:srgbClr val="333333"/>
                </a:solidFill>
                <a:effectLst/>
                <a:latin typeface="Roboto" panose="02000000000000000000" pitchFamily="2" charset="0"/>
              </a:rPr>
              <a:t> moduli </a:t>
            </a:r>
            <a:r>
              <a:rPr lang="en-US" sz="2400" b="0" i="0" dirty="0" err="1">
                <a:solidFill>
                  <a:srgbClr val="333333"/>
                </a:solidFill>
                <a:effectLst/>
                <a:latin typeface="Roboto" panose="02000000000000000000" pitchFamily="2" charset="0"/>
              </a:rPr>
              <a:t>veikto</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maksājumu</a:t>
            </a:r>
            <a:r>
              <a:rPr lang="en-US" sz="2400" b="0" i="0" dirty="0">
                <a:solidFill>
                  <a:srgbClr val="333333"/>
                </a:solidFill>
                <a:effectLst/>
                <a:latin typeface="Roboto" panose="02000000000000000000" pitchFamily="2" charset="0"/>
              </a:rPr>
              <a:t> summa, </a:t>
            </a:r>
            <a:r>
              <a:rPr lang="en-US" sz="2400" b="0" i="0" dirty="0" err="1">
                <a:solidFill>
                  <a:srgbClr val="333333"/>
                </a:solidFill>
                <a:effectLst/>
                <a:latin typeface="Roboto" panose="02000000000000000000" pitchFamily="2" charset="0"/>
              </a:rPr>
              <a:t>sākot</a:t>
            </a:r>
            <a:r>
              <a:rPr lang="en-US" sz="2400" b="0" i="0" dirty="0">
                <a:solidFill>
                  <a:srgbClr val="333333"/>
                </a:solidFill>
                <a:effectLst/>
                <a:latin typeface="Roboto" panose="02000000000000000000" pitchFamily="2" charset="0"/>
              </a:rPr>
              <a:t> no 2020. gada.</a:t>
            </a:r>
          </a:p>
        </p:txBody>
      </p:sp>
      <p:sp>
        <p:nvSpPr>
          <p:cNvPr id="29"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10</a:t>
            </a:fld>
            <a:endParaRPr lang="en-US" altLang="en-US"/>
          </a:p>
        </p:txBody>
      </p:sp>
      <p:graphicFrame>
        <p:nvGraphicFramePr>
          <p:cNvPr id="11" name="Chart 10">
            <a:extLst>
              <a:ext uri="{FF2B5EF4-FFF2-40B4-BE49-F238E27FC236}">
                <a16:creationId xmlns:a16="http://schemas.microsoft.com/office/drawing/2014/main" id="{8F14BEC2-AB96-8BC8-E6C4-5F74B3711E64}"/>
              </a:ext>
            </a:extLst>
          </p:cNvPr>
          <p:cNvGraphicFramePr/>
          <p:nvPr>
            <p:extLst>
              <p:ext uri="{D42A27DB-BD31-4B8C-83A1-F6EECF244321}">
                <p14:modId xmlns:p14="http://schemas.microsoft.com/office/powerpoint/2010/main" val="964794925"/>
              </p:ext>
            </p:extLst>
          </p:nvPr>
        </p:nvGraphicFramePr>
        <p:xfrm>
          <a:off x="381000" y="1063350"/>
          <a:ext cx="8458200" cy="408015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DCDA74D5-5114-A9DC-3B31-1A700A6A41DE}"/>
              </a:ext>
            </a:extLst>
          </p:cNvPr>
          <p:cNvSpPr/>
          <p:nvPr/>
        </p:nvSpPr>
        <p:spPr>
          <a:xfrm>
            <a:off x="-13487" y="4857749"/>
            <a:ext cx="9081287" cy="230832"/>
          </a:xfrm>
          <a:prstGeom prst="rect">
            <a:avLst/>
          </a:prstGeom>
        </p:spPr>
        <p:txBody>
          <a:bodyPr wrap="square">
            <a:spAutoFit/>
          </a:bodyPr>
          <a:lstStyle/>
          <a:p>
            <a:pPr algn="ctr"/>
            <a:r>
              <a:rPr lang="en-US" sz="900" dirty="0" err="1">
                <a:latin typeface="Verdana" panose="020B0604030504040204" pitchFamily="34" charset="0"/>
                <a:ea typeface="Verdana" panose="020B0604030504040204" pitchFamily="34" charset="0"/>
                <a:cs typeface="Verdana" panose="020B0604030504040204" pitchFamily="34" charset="0"/>
              </a:rPr>
              <a:t>Maksājumu</a:t>
            </a:r>
            <a:r>
              <a:rPr lang="en-US" sz="900" dirty="0">
                <a:latin typeface="Verdana" panose="020B0604030504040204" pitchFamily="34" charset="0"/>
                <a:ea typeface="Verdana" panose="020B0604030504040204" pitchFamily="34" charset="0"/>
                <a:cs typeface="Verdana" panose="020B0604030504040204" pitchFamily="34" charset="0"/>
              </a:rPr>
              <a:t> </a:t>
            </a:r>
            <a:r>
              <a:rPr lang="en-US" sz="900" dirty="0" err="1">
                <a:latin typeface="Verdana" panose="020B0604030504040204" pitchFamily="34" charset="0"/>
                <a:ea typeface="Verdana" panose="020B0604030504040204" pitchFamily="34" charset="0"/>
                <a:cs typeface="Verdana" panose="020B0604030504040204" pitchFamily="34" charset="0"/>
              </a:rPr>
              <a:t>moduļa</a:t>
            </a:r>
            <a:r>
              <a:rPr lang="en-US" sz="900" dirty="0">
                <a:latin typeface="Verdana" panose="020B0604030504040204" pitchFamily="34" charset="0"/>
                <a:ea typeface="Verdana" panose="020B0604030504040204" pitchFamily="34" charset="0"/>
                <a:cs typeface="Verdana" panose="020B0604030504040204" pitchFamily="34" charset="0"/>
              </a:rPr>
              <a:t> </a:t>
            </a:r>
            <a:r>
              <a:rPr lang="en-US" sz="900" dirty="0" err="1">
                <a:latin typeface="Verdana" panose="020B0604030504040204" pitchFamily="34" charset="0"/>
                <a:ea typeface="Verdana" panose="020B0604030504040204" pitchFamily="34" charset="0"/>
                <a:cs typeface="Verdana" panose="020B0604030504040204" pitchFamily="34" charset="0"/>
              </a:rPr>
              <a:t>statistika</a:t>
            </a:r>
            <a:r>
              <a:rPr lang="en-US" sz="900" dirty="0">
                <a:latin typeface="Verdana" panose="020B0604030504040204" pitchFamily="34" charset="0"/>
                <a:ea typeface="Verdana" panose="020B0604030504040204" pitchFamily="34" charset="0"/>
                <a:cs typeface="Verdana" panose="020B0604030504040204" pitchFamily="34" charset="0"/>
              </a:rPr>
              <a:t> </a:t>
            </a:r>
            <a:r>
              <a:rPr lang="en-US" sz="900" dirty="0" err="1">
                <a:latin typeface="Verdana" panose="020B0604030504040204" pitchFamily="34" charset="0"/>
                <a:ea typeface="Verdana" panose="020B0604030504040204" pitchFamily="34" charset="0"/>
                <a:cs typeface="Verdana" panose="020B0604030504040204" pitchFamily="34" charset="0"/>
              </a:rPr>
              <a:t>atvērto</a:t>
            </a:r>
            <a:r>
              <a:rPr lang="en-US" sz="900" dirty="0">
                <a:latin typeface="Verdana" panose="020B0604030504040204" pitchFamily="34" charset="0"/>
                <a:ea typeface="Verdana" panose="020B0604030504040204" pitchFamily="34" charset="0"/>
                <a:cs typeface="Verdana" panose="020B0604030504040204" pitchFamily="34" charset="0"/>
              </a:rPr>
              <a:t> datu </a:t>
            </a:r>
            <a:r>
              <a:rPr lang="en-US" sz="900" dirty="0" err="1">
                <a:latin typeface="Verdana" panose="020B0604030504040204" pitchFamily="34" charset="0"/>
                <a:ea typeface="Verdana" panose="020B0604030504040204" pitchFamily="34" charset="0"/>
                <a:cs typeface="Verdana" panose="020B0604030504040204" pitchFamily="34" charset="0"/>
              </a:rPr>
              <a:t>portālā</a:t>
            </a:r>
            <a:r>
              <a:rPr lang="en-US" sz="900" dirty="0">
                <a:latin typeface="Verdana" panose="020B0604030504040204" pitchFamily="34" charset="0"/>
                <a:ea typeface="Verdana" panose="020B0604030504040204" pitchFamily="34" charset="0"/>
                <a:cs typeface="Verdana" panose="020B0604030504040204" pitchFamily="34" charset="0"/>
              </a:rPr>
              <a:t>: https://data.gov.lv/dati/lv/dataset/maksajumi/resource/173e62e3-f062-47e9-ba6c-56c4ed2e3828</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4846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11</a:t>
            </a:fld>
            <a:endParaRPr lang="en-US" altLang="en-US"/>
          </a:p>
        </p:txBody>
      </p:sp>
      <p:pic>
        <p:nvPicPr>
          <p:cNvPr id="4" name="Picture 2" descr="C:\Users\Linda\Desktop\VRAA_ikonas_2610\VRAA_uzturesana.png"/>
          <p:cNvPicPr>
            <a:picLocks noChangeAspect="1" noChangeArrowheads="1"/>
          </p:cNvPicPr>
          <p:nvPr/>
        </p:nvPicPr>
        <p:blipFill>
          <a:blip r:embed="rId3" cstate="print"/>
          <a:srcRect/>
          <a:stretch>
            <a:fillRect/>
          </a:stretch>
        </p:blipFill>
        <p:spPr bwMode="auto">
          <a:xfrm>
            <a:off x="2590800" y="1809250"/>
            <a:ext cx="1296000" cy="1080000"/>
          </a:xfrm>
          <a:prstGeom prst="rect">
            <a:avLst/>
          </a:prstGeom>
          <a:noFill/>
        </p:spPr>
      </p:pic>
      <p:sp>
        <p:nvSpPr>
          <p:cNvPr id="7" name="Title 1"/>
          <p:cNvSpPr>
            <a:spLocks noGrp="1"/>
          </p:cNvSpPr>
          <p:nvPr>
            <p:ph type="title"/>
          </p:nvPr>
        </p:nvSpPr>
        <p:spPr>
          <a:xfrm>
            <a:off x="2590800" y="2981325"/>
            <a:ext cx="5943600" cy="1266825"/>
          </a:xfrm>
        </p:spPr>
        <p:txBody>
          <a:bodyPr>
            <a:normAutofit/>
          </a:bodyPr>
          <a:lstStyle/>
          <a:p>
            <a:r>
              <a:rPr lang="lv-LV" altLang="en-US" sz="2400" dirty="0"/>
              <a:t>Kāda ir maksājumu moduļa funkcionalitāte?</a:t>
            </a:r>
            <a:endParaRPr lang="lv-LV" sz="2400" dirty="0"/>
          </a:p>
        </p:txBody>
      </p:sp>
    </p:spTree>
    <p:extLst>
      <p:ext uri="{BB962C8B-B14F-4D97-AF65-F5344CB8AC3E}">
        <p14:creationId xmlns:p14="http://schemas.microsoft.com/office/powerpoint/2010/main" val="352130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Maksājumu moduļa darbība</a:t>
            </a:r>
          </a:p>
        </p:txBody>
      </p:sp>
      <p:grpSp>
        <p:nvGrpSpPr>
          <p:cNvPr id="4" name="Group 3"/>
          <p:cNvGrpSpPr/>
          <p:nvPr/>
        </p:nvGrpSpPr>
        <p:grpSpPr>
          <a:xfrm>
            <a:off x="205789" y="2228856"/>
            <a:ext cx="1350050" cy="1181665"/>
            <a:chOff x="425025" y="1426311"/>
            <a:chExt cx="1350050" cy="1181665"/>
          </a:xfrm>
        </p:grpSpPr>
        <p:sp>
          <p:nvSpPr>
            <p:cNvPr id="10" name="TextBox 9"/>
            <p:cNvSpPr txBox="1"/>
            <p:nvPr/>
          </p:nvSpPr>
          <p:spPr>
            <a:xfrm>
              <a:off x="425025" y="2146311"/>
              <a:ext cx="1350050" cy="461665"/>
            </a:xfrm>
            <a:prstGeom prst="rect">
              <a:avLst/>
            </a:prstGeom>
            <a:noFill/>
          </p:spPr>
          <p:txBody>
            <a:bodyPr wrap="none" rtlCol="0">
              <a:spAutoFit/>
            </a:bodyPr>
            <a:lstStyle/>
            <a:p>
              <a:pPr algn="ctr"/>
              <a:r>
                <a:rPr lang="lv-LV" sz="1200" dirty="0">
                  <a:latin typeface="Verdana" pitchFamily="34" charset="0"/>
                  <a:ea typeface="Verdana" pitchFamily="34" charset="0"/>
                  <a:cs typeface="Verdana" pitchFamily="34" charset="0"/>
                </a:rPr>
                <a:t>E-pakalpojuma</a:t>
              </a:r>
            </a:p>
            <a:p>
              <a:pPr algn="ctr"/>
              <a:r>
                <a:rPr lang="lv-LV" sz="1200" dirty="0">
                  <a:latin typeface="Verdana" pitchFamily="34" charset="0"/>
                  <a:ea typeface="Verdana" pitchFamily="34" charset="0"/>
                  <a:cs typeface="Verdana" pitchFamily="34" charset="0"/>
                </a:rPr>
                <a:t>lietotājs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50" y="1426311"/>
              <a:ext cx="863999" cy="720000"/>
            </a:xfrm>
            <a:prstGeom prst="rect">
              <a:avLst/>
            </a:prstGeom>
          </p:spPr>
        </p:pic>
      </p:grpSp>
      <p:sp>
        <p:nvSpPr>
          <p:cNvPr id="3" name="TextBox 2"/>
          <p:cNvSpPr txBox="1"/>
          <p:nvPr/>
        </p:nvSpPr>
        <p:spPr>
          <a:xfrm>
            <a:off x="2341747" y="1448552"/>
            <a:ext cx="954107" cy="338554"/>
          </a:xfrm>
          <a:prstGeom prst="rect">
            <a:avLst/>
          </a:prstGeom>
          <a:noFill/>
        </p:spPr>
        <p:txBody>
          <a:bodyPr wrap="none" rtlCol="0">
            <a:spAutoFit/>
          </a:bodyPr>
          <a:lstStyle/>
          <a:p>
            <a:r>
              <a:rPr lang="lv-LV" sz="1600" dirty="0">
                <a:latin typeface="Verdana" panose="020B0604030504040204" pitchFamily="34" charset="0"/>
                <a:ea typeface="Verdana" panose="020B0604030504040204" pitchFamily="34" charset="0"/>
                <a:cs typeface="Verdana" panose="020B0604030504040204" pitchFamily="34" charset="0"/>
              </a:rPr>
              <a:t>Iestāde</a:t>
            </a:r>
          </a:p>
        </p:txBody>
      </p:sp>
      <p:sp>
        <p:nvSpPr>
          <p:cNvPr id="33" name="TextBox 32"/>
          <p:cNvSpPr txBox="1"/>
          <p:nvPr/>
        </p:nvSpPr>
        <p:spPr>
          <a:xfrm>
            <a:off x="3962400" y="1448552"/>
            <a:ext cx="2904962" cy="338554"/>
          </a:xfrm>
          <a:prstGeom prst="rect">
            <a:avLst/>
          </a:prstGeom>
          <a:noFill/>
        </p:spPr>
        <p:txBody>
          <a:bodyPr wrap="none" rtlCol="0">
            <a:spAutoFit/>
          </a:bodyPr>
          <a:lstStyle/>
          <a:p>
            <a:r>
              <a:rPr lang="lv-LV" sz="1600" dirty="0">
                <a:latin typeface="Verdana" panose="020B0604030504040204" pitchFamily="34" charset="0"/>
                <a:ea typeface="Verdana" panose="020B0604030504040204" pitchFamily="34" charset="0"/>
                <a:cs typeface="Verdana" panose="020B0604030504040204" pitchFamily="34" charset="0"/>
              </a:rPr>
              <a:t>VRAA maksājumu modulis</a:t>
            </a:r>
          </a:p>
        </p:txBody>
      </p:sp>
      <p:sp>
        <p:nvSpPr>
          <p:cNvPr id="34" name="TextBox 33"/>
          <p:cNvSpPr txBox="1"/>
          <p:nvPr/>
        </p:nvSpPr>
        <p:spPr>
          <a:xfrm>
            <a:off x="7590024" y="1448552"/>
            <a:ext cx="824265" cy="338554"/>
          </a:xfrm>
          <a:prstGeom prst="rect">
            <a:avLst/>
          </a:prstGeom>
          <a:noFill/>
        </p:spPr>
        <p:txBody>
          <a:bodyPr wrap="none" rtlCol="0">
            <a:spAutoFit/>
          </a:bodyPr>
          <a:lstStyle/>
          <a:p>
            <a:r>
              <a:rPr lang="lv-LV" sz="1600" dirty="0">
                <a:latin typeface="Verdana" panose="020B0604030504040204" pitchFamily="34" charset="0"/>
                <a:ea typeface="Verdana" panose="020B0604030504040204" pitchFamily="34" charset="0"/>
                <a:cs typeface="Verdana" panose="020B0604030504040204" pitchFamily="34" charset="0"/>
              </a:rPr>
              <a:t>Banka</a:t>
            </a:r>
          </a:p>
        </p:txBody>
      </p:sp>
      <p:sp>
        <p:nvSpPr>
          <p:cNvPr id="59" name="Rectangle 58"/>
          <p:cNvSpPr/>
          <p:nvPr/>
        </p:nvSpPr>
        <p:spPr>
          <a:xfrm>
            <a:off x="6555323" y="3464007"/>
            <a:ext cx="577986" cy="169277"/>
          </a:xfrm>
          <a:prstGeom prst="rect">
            <a:avLst/>
          </a:prstGeom>
        </p:spPr>
        <p:txBody>
          <a:bodyPr wrap="square" lIns="0" tIns="0" rIns="0" bIns="0">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Statuss</a:t>
            </a:r>
          </a:p>
        </p:txBody>
      </p:sp>
      <p:cxnSp>
        <p:nvCxnSpPr>
          <p:cNvPr id="68" name="Straight Arrow Connector 67"/>
          <p:cNvCxnSpPr/>
          <p:nvPr/>
        </p:nvCxnSpPr>
        <p:spPr>
          <a:xfrm flipH="1">
            <a:off x="6448316" y="3633284"/>
            <a:ext cx="792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3810000" y="3404684"/>
            <a:ext cx="648000" cy="457200"/>
            <a:chOff x="3810000" y="3410732"/>
            <a:chExt cx="648000" cy="457200"/>
          </a:xfrm>
        </p:grpSpPr>
        <p:cxnSp>
          <p:nvCxnSpPr>
            <p:cNvPr id="77" name="Straight Arrow Connector 76"/>
            <p:cNvCxnSpPr/>
            <p:nvPr/>
          </p:nvCxnSpPr>
          <p:spPr>
            <a:xfrm flipH="1">
              <a:off x="3810000" y="3410732"/>
              <a:ext cx="648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3810000" y="3867932"/>
              <a:ext cx="648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p:cNvCxnSpPr/>
          <p:nvPr/>
        </p:nvCxnSpPr>
        <p:spPr>
          <a:xfrm>
            <a:off x="3810000" y="2370407"/>
            <a:ext cx="648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448316" y="2370407"/>
            <a:ext cx="792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800000" flipH="1">
            <a:off x="1261639" y="3633284"/>
            <a:ext cx="504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9800000">
            <a:off x="1261639" y="2370407"/>
            <a:ext cx="504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828800" y="1881141"/>
            <a:ext cx="1980000" cy="978532"/>
            <a:chOff x="1828800" y="1881141"/>
            <a:chExt cx="1980000" cy="978532"/>
          </a:xfrm>
        </p:grpSpPr>
        <p:sp>
          <p:nvSpPr>
            <p:cNvPr id="21" name="Rounded Rectangle 20"/>
            <p:cNvSpPr/>
            <p:nvPr/>
          </p:nvSpPr>
          <p:spPr>
            <a:xfrm>
              <a:off x="1828800" y="1881141"/>
              <a:ext cx="1980000" cy="978532"/>
            </a:xfrm>
            <a:prstGeom prst="roundRect">
              <a:avLst>
                <a:gd name="adj" fmla="val 7029"/>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t"/>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ounded Rectangle 35"/>
            <p:cNvSpPr/>
            <p:nvPr/>
          </p:nvSpPr>
          <p:spPr>
            <a:xfrm>
              <a:off x="2368353" y="2266950"/>
              <a:ext cx="900895" cy="249318"/>
            </a:xfrm>
            <a:prstGeom prst="roundRect">
              <a:avLst>
                <a:gd name="adj" fmla="val 18596"/>
              </a:avLst>
            </a:prstGeom>
            <a:solidFill>
              <a:srgbClr val="A9B1C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v-LV" sz="1200" dirty="0">
                  <a:solidFill>
                    <a:schemeClr val="bg1"/>
                  </a:solidFill>
                  <a:latin typeface="Verdana" panose="020B0604030504040204" pitchFamily="34" charset="0"/>
                  <a:ea typeface="Verdana" panose="020B0604030504040204" pitchFamily="34" charset="0"/>
                  <a:cs typeface="Verdana" panose="020B0604030504040204" pitchFamily="34" charset="0"/>
                </a:rPr>
                <a:t>Maksāt</a:t>
              </a: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15640" t="12587" r="21381" b="11839"/>
            <a:stretch/>
          </p:blipFill>
          <p:spPr>
            <a:xfrm>
              <a:off x="3043486" y="2325768"/>
              <a:ext cx="381000" cy="381000"/>
            </a:xfrm>
            <a:prstGeom prst="rect">
              <a:avLst/>
            </a:prstGeom>
          </p:spPr>
        </p:pic>
        <p:sp>
          <p:nvSpPr>
            <p:cNvPr id="38" name="Rectangle 37"/>
            <p:cNvSpPr/>
            <p:nvPr/>
          </p:nvSpPr>
          <p:spPr>
            <a:xfrm>
              <a:off x="2077251" y="1885951"/>
              <a:ext cx="1483099" cy="261610"/>
            </a:xfrm>
            <a:prstGeom prst="rect">
              <a:avLst/>
            </a:prstGeom>
          </p:spPr>
          <p:txBody>
            <a:bodyPr wrap="none">
              <a:spAutoFit/>
            </a:bodyPr>
            <a:lstStyle/>
            <a:p>
              <a:pPr algn="ctr"/>
              <a:r>
                <a:rPr lang="lv-LV" sz="1100" dirty="0">
                  <a:solidFill>
                    <a:srgbClr val="A9B1C1"/>
                  </a:solidFill>
                  <a:latin typeface="Verdana" panose="020B0604030504040204" pitchFamily="34" charset="0"/>
                  <a:ea typeface="Verdana" panose="020B0604030504040204" pitchFamily="34" charset="0"/>
                  <a:cs typeface="Verdana" panose="020B0604030504040204" pitchFamily="34" charset="0"/>
                </a:rPr>
                <a:t>Uzsāk maksājumu</a:t>
              </a:r>
            </a:p>
          </p:txBody>
        </p:sp>
      </p:grpSp>
      <p:grpSp>
        <p:nvGrpSpPr>
          <p:cNvPr id="93" name="Group 92"/>
          <p:cNvGrpSpPr/>
          <p:nvPr/>
        </p:nvGrpSpPr>
        <p:grpSpPr>
          <a:xfrm>
            <a:off x="4461330" y="1881141"/>
            <a:ext cx="1980000" cy="978532"/>
            <a:chOff x="4461330" y="1881141"/>
            <a:chExt cx="1980000" cy="978532"/>
          </a:xfrm>
        </p:grpSpPr>
        <p:sp>
          <p:nvSpPr>
            <p:cNvPr id="37" name="Rounded Rectangle 36"/>
            <p:cNvSpPr/>
            <p:nvPr/>
          </p:nvSpPr>
          <p:spPr>
            <a:xfrm>
              <a:off x="4461330" y="1881141"/>
              <a:ext cx="1980000" cy="978532"/>
            </a:xfrm>
            <a:prstGeom prst="roundRect">
              <a:avLst>
                <a:gd name="adj" fmla="val 7029"/>
              </a:avLst>
            </a:prstGeom>
            <a:solidFill>
              <a:schemeClr val="bg1"/>
            </a:solidFill>
            <a:ln w="19050">
              <a:solidFill>
                <a:srgbClr val="A6D86E"/>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8"/>
            <p:cNvSpPr/>
            <p:nvPr/>
          </p:nvSpPr>
          <p:spPr>
            <a:xfrm>
              <a:off x="4472425" y="1885951"/>
              <a:ext cx="1957810" cy="261610"/>
            </a:xfrm>
            <a:prstGeom prst="rect">
              <a:avLst/>
            </a:prstGeom>
          </p:spPr>
          <p:txBody>
            <a:bodyPr wrap="square" lIns="0" rIns="0">
              <a:spAutoFit/>
            </a:bodyPr>
            <a:lstStyle/>
            <a:p>
              <a:pPr algn="ctr"/>
              <a:r>
                <a:rPr lang="lv-LV" sz="1100" dirty="0">
                  <a:solidFill>
                    <a:srgbClr val="A9B1C1"/>
                  </a:solidFill>
                  <a:latin typeface="Verdana" panose="020B0604030504040204" pitchFamily="34" charset="0"/>
                  <a:ea typeface="Verdana" panose="020B0604030504040204" pitchFamily="34" charset="0"/>
                  <a:cs typeface="Verdana" panose="020B0604030504040204" pitchFamily="34" charset="0"/>
                </a:rPr>
                <a:t>Maksājumu sistēmas logs</a:t>
              </a:r>
            </a:p>
          </p:txBody>
        </p:sp>
        <p:sp>
          <p:nvSpPr>
            <p:cNvPr id="40" name="Rectangle 39"/>
            <p:cNvSpPr/>
            <p:nvPr/>
          </p:nvSpPr>
          <p:spPr>
            <a:xfrm>
              <a:off x="4472425" y="2164477"/>
              <a:ext cx="1852175" cy="600164"/>
            </a:xfrm>
            <a:prstGeom prst="rect">
              <a:avLst/>
            </a:prstGeom>
          </p:spPr>
          <p:txBody>
            <a:bodyPr wrap="square">
              <a:spAutoFit/>
            </a:bodyPr>
            <a:lstStyle/>
            <a:p>
              <a:r>
                <a:rPr lang="lv-LV" sz="1100" dirty="0">
                  <a:latin typeface="Verdana" panose="020B0604030504040204" pitchFamily="34" charset="0"/>
                  <a:ea typeface="Verdana" panose="020B0604030504040204" pitchFamily="34" charset="0"/>
                  <a:cs typeface="Verdana" panose="020B0604030504040204" pitchFamily="34" charset="0"/>
                </a:rPr>
                <a:t>Izvēles iespējas:</a:t>
              </a:r>
            </a:p>
            <a:p>
              <a:pPr marL="228600" indent="-228600">
                <a:buAutoNum type="arabicParenR"/>
              </a:pPr>
              <a:r>
                <a:rPr lang="lv-LV" sz="1100" dirty="0">
                  <a:latin typeface="Verdana" panose="020B0604030504040204" pitchFamily="34" charset="0"/>
                  <a:ea typeface="Verdana" panose="020B0604030504040204" pitchFamily="34" charset="0"/>
                  <a:cs typeface="Verdana" panose="020B0604030504040204" pitchFamily="34" charset="0"/>
                </a:rPr>
                <a:t>Internetbanka</a:t>
              </a:r>
            </a:p>
            <a:p>
              <a:pPr marL="228600" indent="-228600">
                <a:buAutoNum type="arabicParenR"/>
              </a:pPr>
              <a:r>
                <a:rPr lang="lv-LV" sz="1100" dirty="0">
                  <a:latin typeface="Verdana" panose="020B0604030504040204" pitchFamily="34" charset="0"/>
                  <a:ea typeface="Verdana" panose="020B0604030504040204" pitchFamily="34" charset="0"/>
                  <a:cs typeface="Verdana" panose="020B0604030504040204" pitchFamily="34" charset="0"/>
                </a:rPr>
                <a:t>Maksājumu karte</a:t>
              </a:r>
            </a:p>
          </p:txBody>
        </p:sp>
      </p:grpSp>
      <p:grpSp>
        <p:nvGrpSpPr>
          <p:cNvPr id="94" name="Group 93"/>
          <p:cNvGrpSpPr/>
          <p:nvPr/>
        </p:nvGrpSpPr>
        <p:grpSpPr>
          <a:xfrm>
            <a:off x="7241313" y="1881141"/>
            <a:ext cx="1521687" cy="2241743"/>
            <a:chOff x="7241313" y="1881141"/>
            <a:chExt cx="1521687" cy="2241743"/>
          </a:xfrm>
        </p:grpSpPr>
        <p:sp>
          <p:nvSpPr>
            <p:cNvPr id="49" name="Rounded Rectangle 48"/>
            <p:cNvSpPr/>
            <p:nvPr/>
          </p:nvSpPr>
          <p:spPr>
            <a:xfrm>
              <a:off x="7241313" y="1881141"/>
              <a:ext cx="1521687" cy="2241743"/>
            </a:xfrm>
            <a:prstGeom prst="roundRect">
              <a:avLst>
                <a:gd name="adj" fmla="val 4049"/>
              </a:avLst>
            </a:prstGeom>
            <a:solidFill>
              <a:schemeClr val="bg1"/>
            </a:solid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Rectangle 49"/>
            <p:cNvSpPr/>
            <p:nvPr/>
          </p:nvSpPr>
          <p:spPr>
            <a:xfrm>
              <a:off x="7282156" y="1885951"/>
              <a:ext cx="1440000" cy="261610"/>
            </a:xfrm>
            <a:prstGeom prst="rect">
              <a:avLst/>
            </a:prstGeom>
          </p:spPr>
          <p:txBody>
            <a:bodyPr>
              <a:spAutoFit/>
            </a:bodyPr>
            <a:lstStyle/>
            <a:p>
              <a:pPr algn="ctr"/>
              <a:r>
                <a:rPr lang="lv-LV" sz="1100" dirty="0">
                  <a:solidFill>
                    <a:srgbClr val="A9B1C1"/>
                  </a:solidFill>
                  <a:latin typeface="Verdana" panose="020B0604030504040204" pitchFamily="34" charset="0"/>
                  <a:ea typeface="Verdana" panose="020B0604030504040204" pitchFamily="34" charset="0"/>
                  <a:cs typeface="Verdana" panose="020B0604030504040204" pitchFamily="34" charset="0"/>
                </a:rPr>
                <a:t>Internetbanka</a:t>
              </a:r>
            </a:p>
          </p:txBody>
        </p:sp>
        <p:sp>
          <p:nvSpPr>
            <p:cNvPr id="51" name="Rectangle 50"/>
            <p:cNvSpPr/>
            <p:nvPr/>
          </p:nvSpPr>
          <p:spPr>
            <a:xfrm>
              <a:off x="7282156" y="2164477"/>
              <a:ext cx="1440000" cy="430887"/>
            </a:xfrm>
            <a:prstGeom prst="rect">
              <a:avLst/>
            </a:prstGeom>
          </p:spPr>
          <p:txBody>
            <a:bodyPr>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Atkārtota</a:t>
              </a:r>
            </a:p>
            <a:p>
              <a:pPr algn="ctr"/>
              <a:r>
                <a:rPr lang="lv-LV" sz="1100" dirty="0">
                  <a:latin typeface="Verdana" panose="020B0604030504040204" pitchFamily="34" charset="0"/>
                  <a:ea typeface="Verdana" panose="020B0604030504040204" pitchFamily="34" charset="0"/>
                  <a:cs typeface="Verdana" panose="020B0604030504040204" pitchFamily="34" charset="0"/>
                </a:rPr>
                <a:t>autentifikācija</a:t>
              </a:r>
            </a:p>
          </p:txBody>
        </p:sp>
        <p:sp>
          <p:nvSpPr>
            <p:cNvPr id="72" name="Rectangle 71"/>
            <p:cNvSpPr/>
            <p:nvPr/>
          </p:nvSpPr>
          <p:spPr>
            <a:xfrm>
              <a:off x="7282156" y="3486150"/>
              <a:ext cx="1440000" cy="261610"/>
            </a:xfrm>
            <a:prstGeom prst="rect">
              <a:avLst/>
            </a:prstGeom>
          </p:spPr>
          <p:txBody>
            <a:bodyPr>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Pabeidz darbību</a:t>
              </a:r>
            </a:p>
          </p:txBody>
        </p:sp>
      </p:grpSp>
      <p:grpSp>
        <p:nvGrpSpPr>
          <p:cNvPr id="92" name="Group 91"/>
          <p:cNvGrpSpPr/>
          <p:nvPr/>
        </p:nvGrpSpPr>
        <p:grpSpPr>
          <a:xfrm>
            <a:off x="4462097" y="3143684"/>
            <a:ext cx="1986219" cy="979200"/>
            <a:chOff x="4462097" y="3143684"/>
            <a:chExt cx="1986219" cy="979200"/>
          </a:xfrm>
        </p:grpSpPr>
        <p:sp>
          <p:nvSpPr>
            <p:cNvPr id="70" name="Rounded Rectangle 69"/>
            <p:cNvSpPr/>
            <p:nvPr/>
          </p:nvSpPr>
          <p:spPr>
            <a:xfrm>
              <a:off x="4462097" y="3143684"/>
              <a:ext cx="1980000" cy="979200"/>
            </a:xfrm>
            <a:prstGeom prst="roundRect">
              <a:avLst>
                <a:gd name="adj" fmla="val 7029"/>
              </a:avLst>
            </a:prstGeom>
            <a:solidFill>
              <a:schemeClr val="bg1"/>
            </a:solidFill>
            <a:ln w="19050">
              <a:solidFill>
                <a:srgbClr val="A6D86E"/>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Rectangle 72"/>
            <p:cNvSpPr/>
            <p:nvPr/>
          </p:nvSpPr>
          <p:spPr>
            <a:xfrm>
              <a:off x="4472425" y="3256257"/>
              <a:ext cx="1975891" cy="769441"/>
            </a:xfrm>
            <a:prstGeom prst="rect">
              <a:avLst/>
            </a:prstGeom>
          </p:spPr>
          <p:txBody>
            <a:bodyPr wrap="square">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Nodrošina statusu</a:t>
              </a:r>
            </a:p>
            <a:p>
              <a:r>
                <a:rPr lang="lv-LV" sz="1100" dirty="0">
                  <a:latin typeface="Verdana" panose="020B0604030504040204" pitchFamily="34" charset="0"/>
                  <a:ea typeface="Verdana" panose="020B0604030504040204" pitchFamily="34" charset="0"/>
                  <a:cs typeface="Verdana" panose="020B0604030504040204" pitchFamily="34" charset="0"/>
                </a:rPr>
                <a:t>1) Izpildīts</a:t>
              </a:r>
            </a:p>
            <a:p>
              <a:r>
                <a:rPr lang="lv-LV" sz="1100" dirty="0">
                  <a:latin typeface="Verdana" panose="020B0604030504040204" pitchFamily="34" charset="0"/>
                  <a:ea typeface="Verdana" panose="020B0604030504040204" pitchFamily="34" charset="0"/>
                  <a:cs typeface="Verdana" panose="020B0604030504040204" pitchFamily="34" charset="0"/>
                </a:rPr>
                <a:t>2) Apstrāde </a:t>
              </a:r>
            </a:p>
            <a:p>
              <a:r>
                <a:rPr lang="lv-LV" sz="1100" dirty="0">
                  <a:latin typeface="Verdana" panose="020B0604030504040204" pitchFamily="34" charset="0"/>
                  <a:ea typeface="Verdana" panose="020B0604030504040204" pitchFamily="34" charset="0"/>
                  <a:cs typeface="Verdana" panose="020B0604030504040204" pitchFamily="34" charset="0"/>
                </a:rPr>
                <a:t>3) Atcelts</a:t>
              </a:r>
            </a:p>
          </p:txBody>
        </p:sp>
      </p:grpSp>
      <p:grpSp>
        <p:nvGrpSpPr>
          <p:cNvPr id="91" name="Group 90"/>
          <p:cNvGrpSpPr/>
          <p:nvPr/>
        </p:nvGrpSpPr>
        <p:grpSpPr>
          <a:xfrm>
            <a:off x="1828800" y="3143684"/>
            <a:ext cx="1980000" cy="979200"/>
            <a:chOff x="1828800" y="3143684"/>
            <a:chExt cx="1980000" cy="979200"/>
          </a:xfrm>
        </p:grpSpPr>
        <p:sp>
          <p:nvSpPr>
            <p:cNvPr id="75" name="Rounded Rectangle 74"/>
            <p:cNvSpPr/>
            <p:nvPr/>
          </p:nvSpPr>
          <p:spPr>
            <a:xfrm>
              <a:off x="1828800" y="3143684"/>
              <a:ext cx="1980000" cy="979200"/>
            </a:xfrm>
            <a:prstGeom prst="roundRect">
              <a:avLst>
                <a:gd name="adj" fmla="val 7029"/>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6" name="Rectangle 75"/>
            <p:cNvSpPr/>
            <p:nvPr/>
          </p:nvSpPr>
          <p:spPr>
            <a:xfrm>
              <a:off x="1944199" y="3181350"/>
              <a:ext cx="1749202" cy="430887"/>
            </a:xfrm>
            <a:prstGeom prst="rect">
              <a:avLst/>
            </a:prstGeom>
          </p:spPr>
          <p:txBody>
            <a:bodyPr wrap="square" lIns="0" rIns="0">
              <a:spAutoFit/>
            </a:bodyPr>
            <a:lstStyle/>
            <a:p>
              <a:pPr>
                <a:spcAft>
                  <a:spcPts val="600"/>
                </a:spcAft>
              </a:pPr>
              <a:r>
                <a:rPr lang="en-US" sz="1100" dirty="0" err="1">
                  <a:latin typeface="Verdana" panose="020B0604030504040204" pitchFamily="34" charset="0"/>
                  <a:ea typeface="Verdana" panose="020B0604030504040204" pitchFamily="34" charset="0"/>
                  <a:cs typeface="Verdana" panose="020B0604030504040204" pitchFamily="34" charset="0"/>
                </a:rPr>
                <a:t>Statusa</a:t>
              </a:r>
              <a:r>
                <a:rPr lang="en-US" sz="1100" dirty="0">
                  <a:latin typeface="Verdana" panose="020B0604030504040204" pitchFamily="34" charset="0"/>
                  <a:ea typeface="Verdana" panose="020B0604030504040204" pitchFamily="34" charset="0"/>
                  <a:cs typeface="Verdana" panose="020B0604030504040204" pitchFamily="34" charset="0"/>
                </a:rPr>
                <a:t> </a:t>
              </a:r>
              <a:r>
                <a:rPr lang="en-US" sz="1100" dirty="0" err="1">
                  <a:latin typeface="Verdana" panose="020B0604030504040204" pitchFamily="34" charset="0"/>
                  <a:ea typeface="Verdana" panose="020B0604030504040204" pitchFamily="34" charset="0"/>
                  <a:cs typeface="Verdana" panose="020B0604030504040204" pitchFamily="34" charset="0"/>
                </a:rPr>
                <a:t>nodošana</a:t>
              </a:r>
              <a:r>
                <a:rPr lang="en-US" sz="1100" dirty="0">
                  <a:latin typeface="Verdana" panose="020B0604030504040204" pitchFamily="34" charset="0"/>
                  <a:ea typeface="Verdana" panose="020B0604030504040204" pitchFamily="34" charset="0"/>
                  <a:cs typeface="Verdana" panose="020B0604030504040204" pitchFamily="34" charset="0"/>
                </a:rPr>
                <a:t> i</a:t>
              </a:r>
              <a:r>
                <a:rPr lang="lv-LV" sz="1100" dirty="0" err="1">
                  <a:latin typeface="Verdana" panose="020B0604030504040204" pitchFamily="34" charset="0"/>
                  <a:ea typeface="Verdana" panose="020B0604030504040204" pitchFamily="34" charset="0"/>
                  <a:cs typeface="Verdana" panose="020B0604030504040204" pitchFamily="34" charset="0"/>
                </a:rPr>
                <a:t>estādei</a:t>
              </a:r>
              <a:endParaRPr lang="lv-LV"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9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a:t>12</a:t>
            </a:r>
            <a:endParaRPr lang="en-US" altLang="en-US" dirty="0"/>
          </a:p>
        </p:txBody>
      </p:sp>
    </p:spTree>
    <p:extLst>
      <p:ext uri="{BB962C8B-B14F-4D97-AF65-F5344CB8AC3E}">
        <p14:creationId xmlns:p14="http://schemas.microsoft.com/office/powerpoint/2010/main" val="3439554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a:latin typeface="Verdana" panose="020B0604030504040204" pitchFamily="34" charset="0"/>
                <a:ea typeface="Verdana" panose="020B0604030504040204" pitchFamily="34" charset="0"/>
                <a:cs typeface="Verdana" panose="020B0604030504040204" pitchFamily="34" charset="0"/>
              </a:rPr>
              <a:t>Maksājuma ar internetbanku piemērs</a:t>
            </a:r>
          </a:p>
        </p:txBody>
      </p:sp>
      <p:sp>
        <p:nvSpPr>
          <p:cNvPr id="6"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13</a:t>
            </a:fld>
            <a:endParaRPr lang="en-US" altLang="en-US"/>
          </a:p>
        </p:txBody>
      </p:sp>
      <p:pic>
        <p:nvPicPr>
          <p:cNvPr id="7" name="Picture 6">
            <a:extLst>
              <a:ext uri="{FF2B5EF4-FFF2-40B4-BE49-F238E27FC236}">
                <a16:creationId xmlns:a16="http://schemas.microsoft.com/office/drawing/2014/main" id="{9CE78A17-BFF6-2742-A991-6641B82F1232}"/>
              </a:ext>
            </a:extLst>
          </p:cNvPr>
          <p:cNvPicPr>
            <a:picLocks noChangeAspect="1"/>
          </p:cNvPicPr>
          <p:nvPr/>
        </p:nvPicPr>
        <p:blipFill>
          <a:blip r:embed="rId3"/>
          <a:stretch>
            <a:fillRect/>
          </a:stretch>
        </p:blipFill>
        <p:spPr>
          <a:xfrm>
            <a:off x="1037807" y="1291348"/>
            <a:ext cx="7068385" cy="3452102"/>
          </a:xfrm>
          <a:prstGeom prst="rect">
            <a:avLst/>
          </a:prstGeom>
          <a:ln>
            <a:solidFill>
              <a:schemeClr val="tx1"/>
            </a:solidFill>
          </a:ln>
        </p:spPr>
      </p:pic>
    </p:spTree>
    <p:extLst>
      <p:ext uri="{BB962C8B-B14F-4D97-AF65-F5344CB8AC3E}">
        <p14:creationId xmlns:p14="http://schemas.microsoft.com/office/powerpoint/2010/main" val="650871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a:latin typeface="Verdana" panose="020B0604030504040204" pitchFamily="34" charset="0"/>
                <a:ea typeface="Verdana" panose="020B0604030504040204" pitchFamily="34" charset="0"/>
                <a:cs typeface="Verdana" panose="020B0604030504040204" pitchFamily="34" charset="0"/>
              </a:rPr>
              <a:t>Maksājuma ar internetbanku piemērs</a:t>
            </a:r>
          </a:p>
        </p:txBody>
      </p:sp>
      <p:sp>
        <p:nvSpPr>
          <p:cNvPr id="6"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14</a:t>
            </a:fld>
            <a:endParaRPr lang="en-US" altLang="en-US"/>
          </a:p>
        </p:txBody>
      </p:sp>
      <p:pic>
        <p:nvPicPr>
          <p:cNvPr id="7" name="Picture 6">
            <a:extLst>
              <a:ext uri="{FF2B5EF4-FFF2-40B4-BE49-F238E27FC236}">
                <a16:creationId xmlns:a16="http://schemas.microsoft.com/office/drawing/2014/main" id="{EB63CA00-EB6D-F495-2905-4684A4D41EBD}"/>
              </a:ext>
            </a:extLst>
          </p:cNvPr>
          <p:cNvPicPr>
            <a:picLocks noChangeAspect="1"/>
          </p:cNvPicPr>
          <p:nvPr/>
        </p:nvPicPr>
        <p:blipFill>
          <a:blip r:embed="rId3"/>
          <a:stretch>
            <a:fillRect/>
          </a:stretch>
        </p:blipFill>
        <p:spPr>
          <a:xfrm>
            <a:off x="723900" y="1428750"/>
            <a:ext cx="7696200" cy="3185192"/>
          </a:xfrm>
          <a:prstGeom prst="rect">
            <a:avLst/>
          </a:prstGeom>
        </p:spPr>
      </p:pic>
    </p:spTree>
    <p:extLst>
      <p:ext uri="{BB962C8B-B14F-4D97-AF65-F5344CB8AC3E}">
        <p14:creationId xmlns:p14="http://schemas.microsoft.com/office/powerpoint/2010/main" val="119438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a:latin typeface="Verdana" panose="020B0604030504040204" pitchFamily="34" charset="0"/>
                <a:ea typeface="Verdana" panose="020B0604030504040204" pitchFamily="34" charset="0"/>
                <a:cs typeface="Verdana" panose="020B0604030504040204" pitchFamily="34" charset="0"/>
              </a:rPr>
              <a:t>Maksājuma ar internetbanku piemērs</a:t>
            </a:r>
          </a:p>
        </p:txBody>
      </p:sp>
      <p:sp>
        <p:nvSpPr>
          <p:cNvPr id="6"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15</a:t>
            </a:fld>
            <a:endParaRPr lang="en-US" altLang="en-US"/>
          </a:p>
        </p:txBody>
      </p:sp>
      <p:pic>
        <p:nvPicPr>
          <p:cNvPr id="4" name="Picture 3">
            <a:extLst>
              <a:ext uri="{FF2B5EF4-FFF2-40B4-BE49-F238E27FC236}">
                <a16:creationId xmlns:a16="http://schemas.microsoft.com/office/drawing/2014/main" id="{9D354418-66E2-87ED-0AEF-C8447433E685}"/>
              </a:ext>
            </a:extLst>
          </p:cNvPr>
          <p:cNvPicPr>
            <a:picLocks noChangeAspect="1"/>
          </p:cNvPicPr>
          <p:nvPr/>
        </p:nvPicPr>
        <p:blipFill>
          <a:blip r:embed="rId3"/>
          <a:stretch>
            <a:fillRect/>
          </a:stretch>
        </p:blipFill>
        <p:spPr>
          <a:xfrm>
            <a:off x="457200" y="1504950"/>
            <a:ext cx="8229600" cy="2649013"/>
          </a:xfrm>
          <a:prstGeom prst="rect">
            <a:avLst/>
          </a:prstGeom>
          <a:ln>
            <a:solidFill>
              <a:schemeClr val="tx1"/>
            </a:solidFill>
          </a:ln>
        </p:spPr>
      </p:pic>
    </p:spTree>
    <p:extLst>
      <p:ext uri="{BB962C8B-B14F-4D97-AF65-F5344CB8AC3E}">
        <p14:creationId xmlns:p14="http://schemas.microsoft.com/office/powerpoint/2010/main" val="2605298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0DA32B-AC3F-4F53-AD7A-9A460B20B27C}" type="slidenum">
              <a:rPr lang="en-US" altLang="en-US" sz="750" smtClean="0"/>
              <a:pPr/>
              <a:t>16</a:t>
            </a:fld>
            <a:endParaRPr lang="en-US" altLang="en-US" sz="750"/>
          </a:p>
        </p:txBody>
      </p:sp>
      <p:sp>
        <p:nvSpPr>
          <p:cNvPr id="8" name="Content Placeholder 2"/>
          <p:cNvSpPr txBox="1">
            <a:spLocks/>
          </p:cNvSpPr>
          <p:nvPr/>
        </p:nvSpPr>
        <p:spPr bwMode="auto">
          <a:xfrm>
            <a:off x="2590800" y="1200150"/>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lgn="just">
              <a:buFont typeface="Arial" charset="0"/>
              <a:buNone/>
            </a:pPr>
            <a:endParaRPr lang="lv-LV" altLang="lv-LV" sz="1200" dirty="0">
              <a:latin typeface="Verdana" pitchFamily="34" charset="0"/>
              <a:ea typeface="Verdana" pitchFamily="34" charset="0"/>
              <a:cs typeface="Verdana" pitchFamily="34" charset="0"/>
            </a:endParaRPr>
          </a:p>
        </p:txBody>
      </p:sp>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a:latin typeface="Verdana" panose="020B0604030504040204" pitchFamily="34" charset="0"/>
                <a:ea typeface="Verdana" panose="020B0604030504040204" pitchFamily="34" charset="0"/>
                <a:cs typeface="Verdana" panose="020B0604030504040204" pitchFamily="34" charset="0"/>
              </a:rPr>
              <a:t>Maksājuma ar karti piemērs</a:t>
            </a:r>
          </a:p>
        </p:txBody>
      </p:sp>
      <p:pic>
        <p:nvPicPr>
          <p:cNvPr id="2" name="Picture 1">
            <a:extLst>
              <a:ext uri="{FF2B5EF4-FFF2-40B4-BE49-F238E27FC236}">
                <a16:creationId xmlns:a16="http://schemas.microsoft.com/office/drawing/2014/main" id="{A75A5DF4-253A-A4FB-709D-8034CD99DB2E}"/>
              </a:ext>
            </a:extLst>
          </p:cNvPr>
          <p:cNvPicPr>
            <a:picLocks noChangeAspect="1"/>
          </p:cNvPicPr>
          <p:nvPr/>
        </p:nvPicPr>
        <p:blipFill>
          <a:blip r:embed="rId3"/>
          <a:stretch>
            <a:fillRect/>
          </a:stretch>
        </p:blipFill>
        <p:spPr>
          <a:xfrm>
            <a:off x="1037807" y="1291348"/>
            <a:ext cx="7068385" cy="3452102"/>
          </a:xfrm>
          <a:prstGeom prst="rect">
            <a:avLst/>
          </a:prstGeom>
          <a:ln>
            <a:solidFill>
              <a:schemeClr val="tx1"/>
            </a:solidFill>
          </a:ln>
        </p:spPr>
      </p:pic>
    </p:spTree>
    <p:extLst>
      <p:ext uri="{BB962C8B-B14F-4D97-AF65-F5344CB8AC3E}">
        <p14:creationId xmlns:p14="http://schemas.microsoft.com/office/powerpoint/2010/main" val="2192516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A55562-A5EB-4363-93B8-CF44E0AF9466}" type="slidenum">
              <a:rPr lang="en-US" altLang="en-US" sz="750" smtClean="0"/>
              <a:pPr/>
              <a:t>17</a:t>
            </a:fld>
            <a:endParaRPr lang="en-US" altLang="en-US" sz="750" dirty="0"/>
          </a:p>
        </p:txBody>
      </p:sp>
      <p:sp>
        <p:nvSpPr>
          <p:cNvPr id="8" name="Content Placeholder 2"/>
          <p:cNvSpPr txBox="1">
            <a:spLocks/>
          </p:cNvSpPr>
          <p:nvPr/>
        </p:nvSpPr>
        <p:spPr bwMode="auto">
          <a:xfrm>
            <a:off x="2590800" y="1200150"/>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buNone/>
            </a:pPr>
            <a:r>
              <a:rPr lang="lv-LV" altLang="lv-LV" sz="1200" dirty="0">
                <a:latin typeface="Verdana" pitchFamily="34" charset="0"/>
                <a:ea typeface="Verdana" pitchFamily="34" charset="0"/>
                <a:cs typeface="Verdana" pitchFamily="34" charset="0"/>
              </a:rPr>
              <a:t>Apmaksas veikšanai ar </a:t>
            </a:r>
            <a:r>
              <a:rPr lang="lv-LV" altLang="lv-LV" sz="1200" b="1" u="sng" dirty="0">
                <a:latin typeface="Verdana" pitchFamily="34" charset="0"/>
                <a:ea typeface="Verdana" pitchFamily="34" charset="0"/>
                <a:cs typeface="Verdana" pitchFamily="34" charset="0"/>
              </a:rPr>
              <a:t>karti</a:t>
            </a:r>
            <a:r>
              <a:rPr lang="lv-LV" altLang="lv-LV" sz="1200" dirty="0">
                <a:latin typeface="Verdana" pitchFamily="34" charset="0"/>
                <a:ea typeface="Verdana" pitchFamily="34" charset="0"/>
                <a:cs typeface="Verdana" pitchFamily="34" charset="0"/>
              </a:rPr>
              <a:t> izvēlas pēdējo izvēlni</a:t>
            </a:r>
          </a:p>
        </p:txBody>
      </p:sp>
      <p:sp>
        <p:nvSpPr>
          <p:cNvPr id="9" name="Title 1"/>
          <p:cNvSpPr txBox="1">
            <a:spLocks/>
          </p:cNvSpPr>
          <p:nvPr/>
        </p:nvSpPr>
        <p:spPr>
          <a:xfrm>
            <a:off x="2590799"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a:latin typeface="Verdana" panose="020B0604030504040204" pitchFamily="34" charset="0"/>
                <a:ea typeface="Verdana" panose="020B0604030504040204" pitchFamily="34" charset="0"/>
                <a:cs typeface="Verdana" panose="020B0604030504040204" pitchFamily="34" charset="0"/>
              </a:rPr>
              <a:t>Maksājuma ar karti piemērs</a:t>
            </a:r>
          </a:p>
        </p:txBody>
      </p:sp>
      <p:pic>
        <p:nvPicPr>
          <p:cNvPr id="11" name="Picture 10">
            <a:extLst>
              <a:ext uri="{FF2B5EF4-FFF2-40B4-BE49-F238E27FC236}">
                <a16:creationId xmlns:a16="http://schemas.microsoft.com/office/drawing/2014/main" id="{5C2A9F16-8EF3-7F79-B3A7-BB742BD183ED}"/>
              </a:ext>
            </a:extLst>
          </p:cNvPr>
          <p:cNvPicPr>
            <a:picLocks noChangeAspect="1"/>
          </p:cNvPicPr>
          <p:nvPr/>
        </p:nvPicPr>
        <p:blipFill>
          <a:blip r:embed="rId3"/>
          <a:stretch>
            <a:fillRect/>
          </a:stretch>
        </p:blipFill>
        <p:spPr>
          <a:xfrm>
            <a:off x="876300" y="1523998"/>
            <a:ext cx="7391400" cy="3063591"/>
          </a:xfrm>
          <a:prstGeom prst="rect">
            <a:avLst/>
          </a:prstGeom>
        </p:spPr>
      </p:pic>
    </p:spTree>
    <p:extLst>
      <p:ext uri="{BB962C8B-B14F-4D97-AF65-F5344CB8AC3E}">
        <p14:creationId xmlns:p14="http://schemas.microsoft.com/office/powerpoint/2010/main" val="413250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D6D001-698B-4F6D-8272-767166810001}" type="slidenum">
              <a:rPr lang="en-US" altLang="en-US" sz="750" smtClean="0"/>
              <a:pPr/>
              <a:t>18</a:t>
            </a:fld>
            <a:endParaRPr lang="en-US" altLang="en-US" sz="750"/>
          </a:p>
        </p:txBody>
      </p:sp>
      <p:sp>
        <p:nvSpPr>
          <p:cNvPr id="8" name="Content Placeholder 2"/>
          <p:cNvSpPr txBox="1">
            <a:spLocks/>
          </p:cNvSpPr>
          <p:nvPr/>
        </p:nvSpPr>
        <p:spPr bwMode="auto">
          <a:xfrm>
            <a:off x="2590800" y="1200150"/>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buNone/>
            </a:pPr>
            <a:r>
              <a:rPr lang="lv-LV" altLang="lv-LV" sz="1200" dirty="0">
                <a:latin typeface="Verdana" pitchFamily="34" charset="0"/>
                <a:ea typeface="Verdana" pitchFamily="34" charset="0"/>
                <a:cs typeface="Verdana" pitchFamily="34" charset="0"/>
              </a:rPr>
              <a:t>Ievada kartes datus un veic maksājumu:</a:t>
            </a:r>
          </a:p>
        </p:txBody>
      </p:sp>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a:latin typeface="Verdana" panose="020B0604030504040204" pitchFamily="34" charset="0"/>
                <a:ea typeface="Verdana" panose="020B0604030504040204" pitchFamily="34" charset="0"/>
                <a:cs typeface="Verdana" panose="020B0604030504040204" pitchFamily="34" charset="0"/>
              </a:rPr>
              <a:t>Maksājuma ar karti piemērs</a:t>
            </a:r>
          </a:p>
        </p:txBody>
      </p:sp>
      <p:pic>
        <p:nvPicPr>
          <p:cNvPr id="3" name="Picture 2">
            <a:extLst>
              <a:ext uri="{FF2B5EF4-FFF2-40B4-BE49-F238E27FC236}">
                <a16:creationId xmlns:a16="http://schemas.microsoft.com/office/drawing/2014/main" id="{BC01654C-B2FE-F4D1-2B09-2848E7C24BAA}"/>
              </a:ext>
            </a:extLst>
          </p:cNvPr>
          <p:cNvPicPr>
            <a:picLocks noChangeAspect="1"/>
          </p:cNvPicPr>
          <p:nvPr/>
        </p:nvPicPr>
        <p:blipFill>
          <a:blip r:embed="rId3"/>
          <a:stretch>
            <a:fillRect/>
          </a:stretch>
        </p:blipFill>
        <p:spPr>
          <a:xfrm>
            <a:off x="2762693" y="1472207"/>
            <a:ext cx="3618614" cy="3646884"/>
          </a:xfrm>
          <a:prstGeom prst="rect">
            <a:avLst/>
          </a:prstGeom>
          <a:ln>
            <a:solidFill>
              <a:schemeClr val="tx1"/>
            </a:solidFill>
          </a:ln>
        </p:spPr>
      </p:pic>
    </p:spTree>
    <p:extLst>
      <p:ext uri="{BB962C8B-B14F-4D97-AF65-F5344CB8AC3E}">
        <p14:creationId xmlns:p14="http://schemas.microsoft.com/office/powerpoint/2010/main" val="148518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19</a:t>
            </a:fld>
            <a:endParaRPr lang="en-US" altLang="en-US"/>
          </a:p>
        </p:txBody>
      </p:sp>
      <p:sp>
        <p:nvSpPr>
          <p:cNvPr id="7" name="Title 1"/>
          <p:cNvSpPr txBox="1">
            <a:spLocks/>
          </p:cNvSpPr>
          <p:nvPr/>
        </p:nvSpPr>
        <p:spPr>
          <a:xfrm>
            <a:off x="2667000" y="2724150"/>
            <a:ext cx="6096000" cy="1038225"/>
          </a:xfrm>
          <a:prstGeom prst="rect">
            <a:avLst/>
          </a:prstGeom>
        </p:spPr>
        <p:txBody>
          <a:bodyPr vert="horz" lIns="91440" tIns="45720" rIns="91440" bIns="45720" rtlCol="0" anchor="t">
            <a:noAutofit/>
          </a:bodyPr>
          <a:lstStyle/>
          <a:p>
            <a:pPr>
              <a:spcBef>
                <a:spcPct val="0"/>
              </a:spcBef>
            </a:pPr>
            <a:r>
              <a:rPr lang="lv-LV" altLang="en-US" sz="2400" b="1" dirty="0">
                <a:latin typeface="Verdana" pitchFamily="34" charset="0"/>
                <a:ea typeface="Verdana" pitchFamily="34" charset="0"/>
                <a:cs typeface="Verdana" pitchFamily="34" charset="0"/>
              </a:rPr>
              <a:t>Kā soli pa solim ieviest maksājumu moduli?</a:t>
            </a:r>
            <a:endParaRPr kumimoji="0" lang="lv-LV" altLang="en-US" sz="24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644150"/>
            <a:ext cx="1296000" cy="1080000"/>
          </a:xfrm>
          <a:prstGeom prst="rect">
            <a:avLst/>
          </a:prstGeom>
        </p:spPr>
      </p:pic>
    </p:spTree>
    <p:extLst>
      <p:ext uri="{BB962C8B-B14F-4D97-AF65-F5344CB8AC3E}">
        <p14:creationId xmlns:p14="http://schemas.microsoft.com/office/powerpoint/2010/main" val="13502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590800" y="1200150"/>
            <a:ext cx="6094800" cy="3048000"/>
          </a:xfrm>
        </p:spPr>
        <p:txBody>
          <a:bodyPr>
            <a:normAutofit/>
          </a:bodyPr>
          <a:lstStyle/>
          <a:p>
            <a:pPr>
              <a:spcBef>
                <a:spcPts val="0"/>
              </a:spcBef>
              <a:spcAft>
                <a:spcPts val="600"/>
              </a:spcAft>
            </a:pPr>
            <a:r>
              <a:rPr lang="lv-LV" altLang="en-US" sz="1400" b="1" dirty="0"/>
              <a:t>Ievads</a:t>
            </a:r>
          </a:p>
          <a:p>
            <a:pPr marL="285750" indent="-285750">
              <a:spcBef>
                <a:spcPts val="0"/>
              </a:spcBef>
              <a:spcAft>
                <a:spcPts val="600"/>
              </a:spcAft>
              <a:buFont typeface="Arial" panose="020B0604020202020204" pitchFamily="34" charset="0"/>
              <a:buChar char="•"/>
            </a:pPr>
            <a:r>
              <a:rPr lang="lv-LV" altLang="en-US" sz="1400" dirty="0"/>
              <a:t>Kas ir maksājumu modulis un kādas ir tā iespējas?</a:t>
            </a:r>
          </a:p>
          <a:p>
            <a:pPr marL="285750" indent="-285750">
              <a:spcBef>
                <a:spcPts val="0"/>
              </a:spcBef>
              <a:spcAft>
                <a:spcPts val="1800"/>
              </a:spcAft>
              <a:buFont typeface="Arial" panose="020B0604020202020204" pitchFamily="34" charset="0"/>
              <a:buChar char="•"/>
            </a:pPr>
            <a:r>
              <a:rPr lang="lv-LV" altLang="en-US" sz="1400" dirty="0"/>
              <a:t>Kāda ir maksājumu moduļa funkcionalitāte?</a:t>
            </a:r>
            <a:endParaRPr lang="lv-LV" altLang="en-US" sz="1400" b="1" dirty="0"/>
          </a:p>
          <a:p>
            <a:pPr>
              <a:spcBef>
                <a:spcPts val="0"/>
              </a:spcBef>
              <a:spcAft>
                <a:spcPts val="600"/>
              </a:spcAft>
            </a:pPr>
            <a:r>
              <a:rPr lang="lv-LV" altLang="en-US" sz="1400" b="1" dirty="0"/>
              <a:t>Maksājuma moduļa galvenie soļi</a:t>
            </a:r>
          </a:p>
          <a:p>
            <a:pPr marL="285750" indent="-285750">
              <a:spcBef>
                <a:spcPts val="0"/>
              </a:spcBef>
              <a:spcAft>
                <a:spcPts val="600"/>
              </a:spcAft>
              <a:buFont typeface="Arial" panose="020B0604020202020204" pitchFamily="34" charset="0"/>
              <a:buChar char="•"/>
            </a:pPr>
            <a:r>
              <a:rPr lang="lv-LV" altLang="en-US" sz="1400" dirty="0"/>
              <a:t>Kā soli pa solim ieviest maksājumu moduli?</a:t>
            </a:r>
          </a:p>
          <a:p>
            <a:pPr marL="285750" indent="-285750">
              <a:spcBef>
                <a:spcPts val="0"/>
              </a:spcBef>
              <a:spcAft>
                <a:spcPts val="1800"/>
              </a:spcAft>
              <a:buFont typeface="Arial" panose="020B0604020202020204" pitchFamily="34" charset="0"/>
              <a:buChar char="•"/>
            </a:pPr>
            <a:r>
              <a:rPr lang="lv-LV" altLang="en-US" sz="1400" dirty="0"/>
              <a:t>Kā ieviest maksājumus ar kartēm?</a:t>
            </a:r>
            <a:endParaRPr lang="lv-LV" altLang="en-US" sz="1400" b="1" dirty="0"/>
          </a:p>
          <a:p>
            <a:pPr>
              <a:spcBef>
                <a:spcPts val="0"/>
              </a:spcBef>
              <a:spcAft>
                <a:spcPts val="600"/>
              </a:spcAft>
            </a:pPr>
            <a:r>
              <a:rPr lang="lv-LV" altLang="en-US" sz="1400" b="1" dirty="0"/>
              <a:t>Biežāk uzdotie jautājumi</a:t>
            </a:r>
          </a:p>
          <a:p>
            <a:pPr>
              <a:spcBef>
                <a:spcPts val="0"/>
              </a:spcBef>
              <a:spcAft>
                <a:spcPts val="600"/>
              </a:spcAft>
            </a:pPr>
            <a:r>
              <a:rPr lang="lv-LV" altLang="en-US" sz="1400" b="1" dirty="0"/>
              <a:t>Noderīgi informācijas avoti</a:t>
            </a:r>
          </a:p>
          <a:p>
            <a:pPr>
              <a:spcBef>
                <a:spcPts val="0"/>
              </a:spcBef>
              <a:spcAft>
                <a:spcPts val="600"/>
              </a:spcAft>
            </a:pPr>
            <a:r>
              <a:rPr lang="lv-LV" altLang="en-US" sz="1400" b="1" dirty="0"/>
              <a:t>Kontaktinformācija</a:t>
            </a:r>
          </a:p>
          <a:p>
            <a:pPr>
              <a:spcBef>
                <a:spcPts val="0"/>
              </a:spcBef>
            </a:pPr>
            <a:endParaRPr lang="lv-LV" altLang="en-US" sz="1400" b="1"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a:t>
            </a:fld>
            <a:endParaRPr lang="en-US" altLang="en-US"/>
          </a:p>
        </p:txBody>
      </p:sp>
      <p:sp>
        <p:nvSpPr>
          <p:cNvPr id="9" name="Title 1"/>
          <p:cNvSpPr txBox="1">
            <a:spLocks/>
          </p:cNvSpPr>
          <p:nvPr/>
        </p:nvSpPr>
        <p:spPr>
          <a:xfrm>
            <a:off x="2590800" y="285750"/>
            <a:ext cx="6094800" cy="777479"/>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Saturs</a:t>
            </a:r>
            <a:endParaRPr lang="lv-LV" altLang="en-US" dirty="0"/>
          </a:p>
        </p:txBody>
      </p:sp>
    </p:spTree>
    <p:extLst>
      <p:ext uri="{BB962C8B-B14F-4D97-AF65-F5344CB8AC3E}">
        <p14:creationId xmlns:p14="http://schemas.microsoft.com/office/powerpoint/2010/main" val="254055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90799" y="285750"/>
            <a:ext cx="6586115" cy="777479"/>
          </a:xfrm>
        </p:spPr>
        <p:txBody>
          <a:bodyPr>
            <a:noAutofit/>
          </a:bodyPr>
          <a:lstStyle/>
          <a:p>
            <a:r>
              <a:rPr lang="lv-LV" altLang="en-US" sz="2400" dirty="0"/>
              <a:t>Kā notiek maksājumu moduļa ieviešana:</a:t>
            </a:r>
          </a:p>
        </p:txBody>
      </p:sp>
      <p:cxnSp>
        <p:nvCxnSpPr>
          <p:cNvPr id="100" name="Straight Arrow Connector 99"/>
          <p:cNvCxnSpPr/>
          <p:nvPr/>
        </p:nvCxnSpPr>
        <p:spPr>
          <a:xfrm flipV="1">
            <a:off x="990600" y="971551"/>
            <a:ext cx="5997080" cy="3502126"/>
          </a:xfrm>
          <a:prstGeom prst="straightConnector1">
            <a:avLst/>
          </a:prstGeom>
          <a:ln w="19050">
            <a:solidFill>
              <a:srgbClr val="A9B1C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5325150" y="1593065"/>
            <a:ext cx="792000" cy="360000"/>
            <a:chOff x="4707926" y="2008900"/>
            <a:chExt cx="792000" cy="360000"/>
          </a:xfrm>
        </p:grpSpPr>
        <p:sp>
          <p:nvSpPr>
            <p:cNvPr id="135" name="Rectangle 134"/>
            <p:cNvSpPr/>
            <p:nvPr/>
          </p:nvSpPr>
          <p:spPr>
            <a:xfrm>
              <a:off x="4707926" y="2008900"/>
              <a:ext cx="396000" cy="360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6" name="Rectangle 135"/>
            <p:cNvSpPr/>
            <p:nvPr/>
          </p:nvSpPr>
          <p:spPr>
            <a:xfrm>
              <a:off x="5103926" y="2008900"/>
              <a:ext cx="396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07" name="TextBox 106"/>
          <p:cNvSpPr txBox="1"/>
          <p:nvPr/>
        </p:nvSpPr>
        <p:spPr>
          <a:xfrm>
            <a:off x="6105900" y="1619177"/>
            <a:ext cx="2073247"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Ieviešana produkcijā</a:t>
            </a:r>
          </a:p>
        </p:txBody>
      </p:sp>
      <p:sp>
        <p:nvSpPr>
          <p:cNvPr id="109" name="TextBox 108"/>
          <p:cNvSpPr txBox="1"/>
          <p:nvPr/>
        </p:nvSpPr>
        <p:spPr>
          <a:xfrm>
            <a:off x="4536469" y="2537221"/>
            <a:ext cx="1908203" cy="307777"/>
          </a:xfrm>
          <a:prstGeom prst="rect">
            <a:avLst/>
          </a:prstGeom>
          <a:noFill/>
        </p:spPr>
        <p:txBody>
          <a:bodyPr wrap="square" lIns="36000" rIns="36000" rtlCol="0" anchor="ctr">
            <a:spAutoFit/>
          </a:bodyPr>
          <a:lstStyle/>
          <a:p>
            <a:pPr fontAlgn="b"/>
            <a:r>
              <a:rPr lang="lv-LV" sz="1400" dirty="0" err="1">
                <a:latin typeface="Verdana" panose="020B0604030504040204" pitchFamily="34" charset="0"/>
                <a:ea typeface="Verdana" panose="020B0604030504040204" pitchFamily="34" charset="0"/>
                <a:cs typeface="Verdana" panose="020B0604030504040204" pitchFamily="34" charset="0"/>
              </a:rPr>
              <a:t>Akcepttestēšana</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12" name="TextBox 111"/>
          <p:cNvSpPr txBox="1"/>
          <p:nvPr/>
        </p:nvSpPr>
        <p:spPr>
          <a:xfrm>
            <a:off x="2209800" y="3914261"/>
            <a:ext cx="22098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Sadarbības iniciēšana</a:t>
            </a:r>
          </a:p>
        </p:txBody>
      </p:sp>
      <p:sp>
        <p:nvSpPr>
          <p:cNvPr id="113" name="TextBox 112"/>
          <p:cNvSpPr txBox="1"/>
          <p:nvPr/>
        </p:nvSpPr>
        <p:spPr>
          <a:xfrm>
            <a:off x="3736369" y="2995782"/>
            <a:ext cx="16002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Izstrāde*</a:t>
            </a:r>
          </a:p>
        </p:txBody>
      </p:sp>
      <p:sp>
        <p:nvSpPr>
          <p:cNvPr id="117" name="Rectangle 116"/>
          <p:cNvSpPr/>
          <p:nvPr/>
        </p:nvSpPr>
        <p:spPr>
          <a:xfrm>
            <a:off x="2957132" y="296967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8" name="Rectangle 117"/>
          <p:cNvSpPr/>
          <p:nvPr/>
        </p:nvSpPr>
        <p:spPr>
          <a:xfrm>
            <a:off x="3749132" y="2511109"/>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2" name="TextBox 121"/>
          <p:cNvSpPr txBox="1"/>
          <p:nvPr/>
        </p:nvSpPr>
        <p:spPr>
          <a:xfrm>
            <a:off x="2957132" y="2980393"/>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3" name="TextBox 122"/>
          <p:cNvSpPr txBox="1"/>
          <p:nvPr/>
        </p:nvSpPr>
        <p:spPr>
          <a:xfrm>
            <a:off x="3749132" y="2521832"/>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5" name="TextBox 124"/>
          <p:cNvSpPr txBox="1"/>
          <p:nvPr/>
        </p:nvSpPr>
        <p:spPr>
          <a:xfrm>
            <a:off x="5325150" y="1604710"/>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6.</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2" name="TextBox 131"/>
          <p:cNvSpPr txBox="1"/>
          <p:nvPr/>
        </p:nvSpPr>
        <p:spPr>
          <a:xfrm>
            <a:off x="6897900" y="1159694"/>
            <a:ext cx="1187567"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Uzturēšana</a:t>
            </a:r>
          </a:p>
        </p:txBody>
      </p:sp>
      <p:sp>
        <p:nvSpPr>
          <p:cNvPr id="133" name="Rectangle 132"/>
          <p:cNvSpPr/>
          <p:nvPr/>
        </p:nvSpPr>
        <p:spPr>
          <a:xfrm>
            <a:off x="6117150" y="1133582"/>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4" name="TextBox 133"/>
          <p:cNvSpPr txBox="1"/>
          <p:nvPr/>
        </p:nvSpPr>
        <p:spPr>
          <a:xfrm>
            <a:off x="6117150" y="1144305"/>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7.</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1" name="TextBox 110"/>
          <p:cNvSpPr txBox="1"/>
          <p:nvPr/>
        </p:nvSpPr>
        <p:spPr>
          <a:xfrm>
            <a:off x="2935509" y="3499306"/>
            <a:ext cx="3693891" cy="215444"/>
          </a:xfrm>
          <a:prstGeom prst="rect">
            <a:avLst/>
          </a:prstGeom>
          <a:solidFill>
            <a:schemeClr val="bg1"/>
          </a:solidFill>
        </p:spPr>
        <p:txBody>
          <a:bodyPr wrap="square" lIns="36000" tIns="0" rIns="36000" bIns="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Pakalpojumu kataloga kartītes izveide</a:t>
            </a:r>
          </a:p>
        </p:txBody>
      </p:sp>
      <p:grpSp>
        <p:nvGrpSpPr>
          <p:cNvPr id="90" name="Group 89"/>
          <p:cNvGrpSpPr/>
          <p:nvPr/>
        </p:nvGrpSpPr>
        <p:grpSpPr>
          <a:xfrm>
            <a:off x="6629400" y="4045552"/>
            <a:ext cx="1858933" cy="856252"/>
            <a:chOff x="6842930" y="4230098"/>
            <a:chExt cx="1858933" cy="856252"/>
          </a:xfrm>
        </p:grpSpPr>
        <p:sp>
          <p:nvSpPr>
            <p:cNvPr id="91" name="TextBox 90"/>
            <p:cNvSpPr txBox="1"/>
            <p:nvPr/>
          </p:nvSpPr>
          <p:spPr>
            <a:xfrm>
              <a:off x="7098347" y="4809351"/>
              <a:ext cx="1603516"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Šis solis var nebūt</a:t>
              </a:r>
            </a:p>
          </p:txBody>
        </p:sp>
        <p:grpSp>
          <p:nvGrpSpPr>
            <p:cNvPr id="92" name="Group 91"/>
            <p:cNvGrpSpPr/>
            <p:nvPr/>
          </p:nvGrpSpPr>
          <p:grpSpPr>
            <a:xfrm>
              <a:off x="6912155" y="4519724"/>
              <a:ext cx="1743028" cy="276999"/>
              <a:chOff x="6912155" y="4520636"/>
              <a:chExt cx="1743028" cy="276999"/>
            </a:xfrm>
          </p:grpSpPr>
          <p:sp>
            <p:nvSpPr>
              <p:cNvPr id="97" name="TextBox 96"/>
              <p:cNvSpPr txBox="1"/>
              <p:nvPr/>
            </p:nvSpPr>
            <p:spPr>
              <a:xfrm>
                <a:off x="7098347" y="4520636"/>
                <a:ext cx="1556836"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Iestādes atbildība</a:t>
                </a:r>
              </a:p>
            </p:txBody>
          </p:sp>
          <p:sp>
            <p:nvSpPr>
              <p:cNvPr id="98" name="Rectangle 97"/>
              <p:cNvSpPr/>
              <p:nvPr/>
            </p:nvSpPr>
            <p:spPr>
              <a:xfrm>
                <a:off x="6912155" y="4587135"/>
                <a:ext cx="144000" cy="144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93" name="Group 92"/>
            <p:cNvGrpSpPr/>
            <p:nvPr/>
          </p:nvGrpSpPr>
          <p:grpSpPr>
            <a:xfrm>
              <a:off x="6912155" y="4230098"/>
              <a:ext cx="1510594" cy="276999"/>
              <a:chOff x="6912155" y="4230098"/>
              <a:chExt cx="1510594" cy="276999"/>
            </a:xfrm>
          </p:grpSpPr>
          <p:sp>
            <p:nvSpPr>
              <p:cNvPr id="95" name="TextBox 94"/>
              <p:cNvSpPr txBox="1"/>
              <p:nvPr/>
            </p:nvSpPr>
            <p:spPr>
              <a:xfrm>
                <a:off x="7098347" y="4230098"/>
                <a:ext cx="1324402"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VRAA atbildība</a:t>
                </a:r>
              </a:p>
            </p:txBody>
          </p:sp>
          <p:sp>
            <p:nvSpPr>
              <p:cNvPr id="96" name="Rectangle 95"/>
              <p:cNvSpPr/>
              <p:nvPr/>
            </p:nvSpPr>
            <p:spPr>
              <a:xfrm>
                <a:off x="6912155" y="4296597"/>
                <a:ext cx="144000" cy="144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94" name="TextBox 93"/>
            <p:cNvSpPr txBox="1"/>
            <p:nvPr/>
          </p:nvSpPr>
          <p:spPr>
            <a:xfrm>
              <a:off x="6842930" y="4809351"/>
              <a:ext cx="282450"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a:t>
              </a:r>
            </a:p>
          </p:txBody>
        </p:sp>
      </p:grpSp>
      <p:sp>
        <p:nvSpPr>
          <p:cNvPr id="108" name="TextBox 107"/>
          <p:cNvSpPr txBox="1"/>
          <p:nvPr/>
        </p:nvSpPr>
        <p:spPr>
          <a:xfrm>
            <a:off x="5309556" y="2124826"/>
            <a:ext cx="3377244" cy="215444"/>
          </a:xfrm>
          <a:prstGeom prst="rect">
            <a:avLst/>
          </a:prstGeom>
          <a:solidFill>
            <a:schemeClr val="bg1"/>
          </a:solidFill>
        </p:spPr>
        <p:txBody>
          <a:bodyPr wrap="square" lIns="36000" tIns="0" rIns="36000" bIns="0" rtlCol="0" anchor="ctr">
            <a:spAutoFit/>
          </a:bodyPr>
          <a:lstStyle/>
          <a:p>
            <a:pPr fontAlgn="b"/>
            <a:r>
              <a:rPr lang="lv-LV" sz="1400" dirty="0" err="1">
                <a:latin typeface="Verdana" panose="020B0604030504040204" pitchFamily="34" charset="0"/>
                <a:ea typeface="Verdana" panose="020B0604030504040204" pitchFamily="34" charset="0"/>
                <a:cs typeface="Verdana" panose="020B0604030504040204" pitchFamily="34" charset="0"/>
              </a:rPr>
              <a:t>Akcepttestēšanas</a:t>
            </a:r>
            <a:r>
              <a:rPr lang="lv-LV" sz="1400" dirty="0">
                <a:latin typeface="Verdana" panose="020B0604030504040204" pitchFamily="34" charset="0"/>
                <a:ea typeface="Verdana" panose="020B0604030504040204" pitchFamily="34" charset="0"/>
                <a:cs typeface="Verdana" panose="020B0604030504040204" pitchFamily="34" charset="0"/>
              </a:rPr>
              <a:t> akta parakstīšana</a:t>
            </a:r>
          </a:p>
        </p:txBody>
      </p:sp>
      <p:sp>
        <p:nvSpPr>
          <p:cNvPr id="101" name="Rectangle 100"/>
          <p:cNvSpPr/>
          <p:nvPr/>
        </p:nvSpPr>
        <p:spPr>
          <a:xfrm>
            <a:off x="4533150" y="2052548"/>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4" name="TextBox 123"/>
          <p:cNvSpPr txBox="1"/>
          <p:nvPr/>
        </p:nvSpPr>
        <p:spPr>
          <a:xfrm>
            <a:off x="4533150" y="2063271"/>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4" name="Rectangle 113"/>
          <p:cNvSpPr/>
          <p:nvPr/>
        </p:nvSpPr>
        <p:spPr>
          <a:xfrm>
            <a:off x="1371600" y="388815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5" name="Rectangle 114"/>
          <p:cNvSpPr/>
          <p:nvPr/>
        </p:nvSpPr>
        <p:spPr>
          <a:xfrm>
            <a:off x="2147813" y="343095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9" name="TextBox 118"/>
          <p:cNvSpPr txBox="1"/>
          <p:nvPr/>
        </p:nvSpPr>
        <p:spPr>
          <a:xfrm>
            <a:off x="1429050" y="3903150"/>
            <a:ext cx="360000" cy="288000"/>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0" name="TextBox 119"/>
          <p:cNvSpPr txBox="1"/>
          <p:nvPr/>
        </p:nvSpPr>
        <p:spPr>
          <a:xfrm>
            <a:off x="2128764" y="3485141"/>
            <a:ext cx="360000" cy="288000"/>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2"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20</a:t>
            </a:fld>
            <a:endParaRPr lang="en-US" altLang="en-US"/>
          </a:p>
        </p:txBody>
      </p:sp>
    </p:spTree>
    <p:extLst>
      <p:ext uri="{BB962C8B-B14F-4D97-AF65-F5344CB8AC3E}">
        <p14:creationId xmlns:p14="http://schemas.microsoft.com/office/powerpoint/2010/main" val="343936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1. Sadarbības iniciēšana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21</a:t>
            </a:fld>
            <a:endParaRPr lang="en-US" altLang="en-US" dirty="0"/>
          </a:p>
        </p:txBody>
      </p:sp>
      <p:sp>
        <p:nvSpPr>
          <p:cNvPr id="9" name="Content Placeholder 2"/>
          <p:cNvSpPr>
            <a:spLocks noGrp="1"/>
          </p:cNvSpPr>
          <p:nvPr>
            <p:ph idx="1"/>
          </p:nvPr>
        </p:nvSpPr>
        <p:spPr>
          <a:xfrm>
            <a:off x="2590800" y="1200150"/>
            <a:ext cx="6094800" cy="3048000"/>
          </a:xfrm>
        </p:spPr>
        <p:txBody>
          <a:bodyPr>
            <a:noAutofit/>
          </a:bodyPr>
          <a:lstStyle/>
          <a:p>
            <a:pPr algn="just">
              <a:spcBef>
                <a:spcPts val="0"/>
              </a:spcBef>
              <a:spcAft>
                <a:spcPts val="600"/>
              </a:spcAft>
            </a:pPr>
            <a:r>
              <a:rPr lang="lv-LV" b="1" dirty="0">
                <a:solidFill>
                  <a:srgbClr val="3E5E9F"/>
                </a:solidFill>
              </a:rPr>
              <a:t>Atbildīgais:</a:t>
            </a:r>
          </a:p>
          <a:p>
            <a:pPr algn="just">
              <a:spcBef>
                <a:spcPts val="0"/>
              </a:spcBef>
            </a:pPr>
            <a:r>
              <a:rPr lang="lv-LV" sz="1300" dirty="0"/>
              <a:t>Iestāde</a:t>
            </a:r>
          </a:p>
          <a:p>
            <a:pPr algn="just">
              <a:spcBef>
                <a:spcPts val="0"/>
              </a:spcBef>
            </a:pPr>
            <a:endParaRPr lang="lv-LV" sz="1300" dirty="0"/>
          </a:p>
          <a:p>
            <a:pPr algn="just">
              <a:spcBef>
                <a:spcPts val="0"/>
              </a:spcBef>
              <a:spcAft>
                <a:spcPts val="600"/>
              </a:spcAft>
            </a:pPr>
            <a:r>
              <a:rPr lang="lv-LV" b="1" dirty="0">
                <a:solidFill>
                  <a:srgbClr val="3E5E9F"/>
                </a:solidFill>
              </a:rPr>
              <a:t>Paveicamais: </a:t>
            </a:r>
          </a:p>
          <a:p>
            <a:pPr marL="285750" lvl="0" indent="-285750">
              <a:spcBef>
                <a:spcPts val="0"/>
              </a:spcBef>
              <a:spcAft>
                <a:spcPts val="600"/>
              </a:spcAft>
              <a:buFont typeface="Arial" panose="020B0604020202020204" pitchFamily="34" charset="0"/>
              <a:buChar char="•"/>
            </a:pPr>
            <a:r>
              <a:rPr lang="lv-LV" sz="1200" dirty="0"/>
              <a:t>Iestāde uzrunā VRAA, e-pastā pamatojot izmantošanas mērķi un nepieciešamību</a:t>
            </a:r>
          </a:p>
          <a:p>
            <a:pPr marL="285750" indent="-285750">
              <a:spcBef>
                <a:spcPts val="0"/>
              </a:spcBef>
              <a:spcAft>
                <a:spcPts val="600"/>
              </a:spcAft>
              <a:buFont typeface="Arial" panose="020B0604020202020204" pitchFamily="34" charset="0"/>
              <a:buChar char="•"/>
            </a:pPr>
            <a:r>
              <a:rPr lang="lv-LV" sz="1200" dirty="0" err="1"/>
              <a:t>Jāiesneidz</a:t>
            </a:r>
            <a:r>
              <a:rPr lang="lv-LV" sz="1200" dirty="0"/>
              <a:t> elektroniski parakstīts pieteikums</a:t>
            </a:r>
            <a:r>
              <a:rPr lang="en-US" sz="1200" dirty="0"/>
              <a:t>.</a:t>
            </a:r>
            <a:br>
              <a:rPr lang="en-US" sz="1200" dirty="0"/>
            </a:br>
            <a:r>
              <a:rPr lang="lv-LV" sz="1200" dirty="0"/>
              <a:t>Pieteikums </a:t>
            </a:r>
            <a:r>
              <a:rPr lang="lv-LV" sz="1200" dirty="0" err="1"/>
              <a:t>jānosūta</a:t>
            </a:r>
            <a:r>
              <a:rPr lang="lv-LV" sz="1200" dirty="0"/>
              <a:t> elektroniskā dokumenta viedā uz Aģentūras e-adresi, vai papīra formātā pa pastu (Alberta iela 10, Rīga, LV-1010).</a:t>
            </a:r>
            <a:r>
              <a:rPr lang="en-US" sz="1200" dirty="0"/>
              <a:t> </a:t>
            </a:r>
            <a:br>
              <a:rPr lang="en-US" sz="1200" dirty="0"/>
            </a:br>
            <a:r>
              <a:rPr lang="lv-LV" sz="1200" dirty="0"/>
              <a:t>Svarīgi! Ja vēstule tiek sūtīta elektroniski, tai jābūt parakstītai ar drošo elektronisko parakstu ar laika zīmogu.</a:t>
            </a:r>
            <a:endParaRPr lang="en-US" sz="1200" dirty="0"/>
          </a:p>
          <a:p>
            <a:pPr marL="285750" indent="-285750">
              <a:spcBef>
                <a:spcPts val="0"/>
              </a:spcBef>
              <a:spcAft>
                <a:spcPts val="600"/>
              </a:spcAft>
              <a:buFont typeface="Arial" panose="020B0604020202020204" pitchFamily="34" charset="0"/>
              <a:buChar char="•"/>
            </a:pPr>
            <a:r>
              <a:rPr lang="lv-LV" sz="1200" dirty="0"/>
              <a:t>Balstoties uz pieteikumā norādīto informāciju tiks izveidotas piekļuves un lietotāji</a:t>
            </a:r>
            <a:endParaRPr lang="en-US" sz="1200" dirty="0"/>
          </a:p>
          <a:p>
            <a:pPr marL="285750" indent="-285750">
              <a:spcBef>
                <a:spcPts val="0"/>
              </a:spcBef>
              <a:spcAft>
                <a:spcPts val="600"/>
              </a:spcAft>
              <a:buFont typeface="Arial" panose="020B0604020202020204" pitchFamily="34" charset="0"/>
              <a:buChar char="•"/>
            </a:pPr>
            <a:r>
              <a:rPr lang="en-US" sz="1200" dirty="0" err="1"/>
              <a:t>Tiek</a:t>
            </a:r>
            <a:r>
              <a:rPr lang="en-US" sz="1200" dirty="0"/>
              <a:t> </a:t>
            </a:r>
            <a:r>
              <a:rPr lang="en-US" sz="1200" dirty="0" err="1"/>
              <a:t>veikta</a:t>
            </a:r>
            <a:r>
              <a:rPr lang="en-US" sz="1200" dirty="0"/>
              <a:t> </a:t>
            </a:r>
            <a:r>
              <a:rPr lang="en-US" sz="1200" dirty="0" err="1"/>
              <a:t>saskaņošana</a:t>
            </a:r>
            <a:r>
              <a:rPr lang="en-US" sz="1200" dirty="0"/>
              <a:t> </a:t>
            </a:r>
            <a:r>
              <a:rPr lang="en-US" sz="1200" dirty="0" err="1"/>
              <a:t>ar</a:t>
            </a:r>
            <a:r>
              <a:rPr lang="en-US" sz="1200" dirty="0"/>
              <a:t> </a:t>
            </a:r>
            <a:r>
              <a:rPr lang="en-US" sz="1200" dirty="0" err="1"/>
              <a:t>bankām</a:t>
            </a:r>
            <a:r>
              <a:rPr lang="en-US" sz="1200" dirty="0"/>
              <a:t> - b</a:t>
            </a:r>
            <a:r>
              <a:rPr lang="lv-LV" sz="1200" dirty="0" err="1"/>
              <a:t>ankas</a:t>
            </a:r>
            <a:r>
              <a:rPr lang="lv-LV" sz="1200" dirty="0"/>
              <a:t> atbild VRAA, vai akceptē sadarbību ar iestādi </a:t>
            </a:r>
          </a:p>
          <a:p>
            <a:pPr marL="285750" indent="-285750">
              <a:spcBef>
                <a:spcPts val="0"/>
              </a:spcBef>
              <a:spcAft>
                <a:spcPts val="600"/>
              </a:spcAft>
              <a:buFont typeface="Arial" panose="020B0604020202020204" pitchFamily="34" charset="0"/>
              <a:buChar char="•"/>
            </a:pPr>
            <a:endParaRPr lang="lv-LV" sz="13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800" y="1200150"/>
            <a:ext cx="900000" cy="750000"/>
          </a:xfrm>
          <a:prstGeom prst="rect">
            <a:avLst/>
          </a:prstGeom>
        </p:spPr>
      </p:pic>
      <p:sp>
        <p:nvSpPr>
          <p:cNvPr id="3" name="Rectangle 2"/>
          <p:cNvSpPr/>
          <p:nvPr/>
        </p:nvSpPr>
        <p:spPr>
          <a:xfrm>
            <a:off x="2140800" y="4743450"/>
            <a:ext cx="5943600" cy="430887"/>
          </a:xfrm>
          <a:prstGeom prst="rect">
            <a:avLst/>
          </a:prstGeom>
        </p:spPr>
        <p:txBody>
          <a:bodyPr wrap="square">
            <a:spAutoFit/>
          </a:bodyPr>
          <a:lstStyle/>
          <a:p>
            <a:pPr algn="just">
              <a:spcBef>
                <a:spcPts val="0"/>
              </a:spcBef>
              <a:spcAft>
                <a:spcPts val="600"/>
              </a:spcAft>
            </a:pPr>
            <a:r>
              <a:rPr lang="lv-LV" sz="1100" dirty="0">
                <a:latin typeface="Verdana" panose="020B0604030504040204" pitchFamily="34" charset="0"/>
                <a:ea typeface="Verdana" panose="020B0604030504040204" pitchFamily="34" charset="0"/>
                <a:cs typeface="Verdana" panose="020B0604030504040204" pitchFamily="34" charset="0"/>
              </a:rPr>
              <a:t>*Moduli var izmantot valsts iestādes un pašvaldības, kas sniedz </a:t>
            </a:r>
            <a:r>
              <a:rPr lang="lv-LV" sz="1100" u="sng" dirty="0">
                <a:latin typeface="Verdana" panose="020B0604030504040204" pitchFamily="34" charset="0"/>
                <a:ea typeface="Verdana" panose="020B0604030504040204" pitchFamily="34" charset="0"/>
                <a:cs typeface="Verdana" panose="020B0604030504040204" pitchFamily="34" charset="0"/>
              </a:rPr>
              <a:t>publiskus</a:t>
            </a:r>
            <a:r>
              <a:rPr lang="lv-LV" sz="1100" dirty="0">
                <a:latin typeface="Verdana" panose="020B0604030504040204" pitchFamily="34" charset="0"/>
                <a:ea typeface="Verdana" panose="020B0604030504040204" pitchFamily="34" charset="0"/>
                <a:cs typeface="Verdana" panose="020B0604030504040204" pitchFamily="34" charset="0"/>
              </a:rPr>
              <a:t> pakalpojumus, VRAA izvērtē, piemēram, sniegšanu kapitālsabiedrībām</a:t>
            </a:r>
          </a:p>
        </p:txBody>
      </p:sp>
    </p:spTree>
    <p:extLst>
      <p:ext uri="{BB962C8B-B14F-4D97-AF65-F5344CB8AC3E}">
        <p14:creationId xmlns:p14="http://schemas.microsoft.com/office/powerpoint/2010/main" val="90925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9224-1957-B0B3-A532-38B6931CB576}"/>
              </a:ext>
            </a:extLst>
          </p:cNvPr>
          <p:cNvSpPr>
            <a:spLocks noGrp="1"/>
          </p:cNvSpPr>
          <p:nvPr>
            <p:ph type="title"/>
          </p:nvPr>
        </p:nvSpPr>
        <p:spPr/>
        <p:txBody>
          <a:bodyPr/>
          <a:lstStyle/>
          <a:p>
            <a:r>
              <a:rPr lang="lv-LV" altLang="en-US" sz="1800" dirty="0"/>
              <a:t>1. Sadarbības iniciēšana</a:t>
            </a:r>
            <a:endParaRPr lang="en-US" dirty="0"/>
          </a:p>
        </p:txBody>
      </p:sp>
      <p:sp>
        <p:nvSpPr>
          <p:cNvPr id="3" name="Content Placeholder 2">
            <a:extLst>
              <a:ext uri="{FF2B5EF4-FFF2-40B4-BE49-F238E27FC236}">
                <a16:creationId xmlns:a16="http://schemas.microsoft.com/office/drawing/2014/main" id="{84222FBB-6512-A60E-D188-47DCE4435877}"/>
              </a:ext>
            </a:extLst>
          </p:cNvPr>
          <p:cNvSpPr>
            <a:spLocks noGrp="1"/>
          </p:cNvSpPr>
          <p:nvPr>
            <p:ph idx="1"/>
          </p:nvPr>
        </p:nvSpPr>
        <p:spPr/>
        <p:txBody>
          <a:bodyPr>
            <a:normAutofit fontScale="70000" lnSpcReduction="20000"/>
          </a:bodyPr>
          <a:lstStyle/>
          <a:p>
            <a:pPr algn="just">
              <a:spcBef>
                <a:spcPts val="0"/>
              </a:spcBef>
              <a:spcAft>
                <a:spcPts val="600"/>
              </a:spcAft>
            </a:pPr>
            <a:r>
              <a:rPr lang="lv-LV" sz="2100" b="1" dirty="0">
                <a:solidFill>
                  <a:srgbClr val="3E5E9F"/>
                </a:solidFill>
              </a:rPr>
              <a:t>Atbildīgais:</a:t>
            </a:r>
          </a:p>
          <a:p>
            <a:pPr algn="just">
              <a:spcBef>
                <a:spcPts val="0"/>
              </a:spcBef>
            </a:pPr>
            <a:r>
              <a:rPr lang="lv-LV" sz="1900" dirty="0"/>
              <a:t>Iestāde</a:t>
            </a:r>
          </a:p>
          <a:p>
            <a:pPr algn="just">
              <a:spcBef>
                <a:spcPts val="0"/>
              </a:spcBef>
            </a:pPr>
            <a:endParaRPr lang="lv-LV" sz="1400" dirty="0"/>
          </a:p>
          <a:p>
            <a:pPr algn="just">
              <a:spcBef>
                <a:spcPts val="0"/>
              </a:spcBef>
              <a:spcAft>
                <a:spcPts val="600"/>
              </a:spcAft>
            </a:pPr>
            <a:r>
              <a:rPr lang="lv-LV" sz="2100" b="1" dirty="0">
                <a:solidFill>
                  <a:srgbClr val="3E5E9F"/>
                </a:solidFill>
              </a:rPr>
              <a:t>Paveicamais: </a:t>
            </a:r>
          </a:p>
          <a:p>
            <a:pPr>
              <a:spcBef>
                <a:spcPts val="0"/>
              </a:spcBef>
              <a:spcAft>
                <a:spcPts val="600"/>
              </a:spcAft>
            </a:pPr>
            <a:endParaRPr lang="lv-LV" sz="1600" dirty="0"/>
          </a:p>
          <a:p>
            <a:pPr marL="285750" indent="-285750">
              <a:spcBef>
                <a:spcPts val="0"/>
              </a:spcBef>
              <a:spcAft>
                <a:spcPts val="600"/>
              </a:spcAft>
              <a:buFont typeface="Arial" panose="020B0604020202020204" pitchFamily="34" charset="0"/>
              <a:buChar char="•"/>
            </a:pPr>
            <a:r>
              <a:rPr lang="lv-LV" sz="1900" dirty="0"/>
              <a:t>Jāizveido iestādes maksas pakalpojuma/-u apraksts VISS portāla Pakalpojumu katalogā (nepieciešama autentifikācija)</a:t>
            </a:r>
          </a:p>
          <a:p>
            <a:pPr marL="285750" indent="-285750">
              <a:spcBef>
                <a:spcPts val="0"/>
              </a:spcBef>
              <a:spcAft>
                <a:spcPts val="600"/>
              </a:spcAft>
              <a:buFont typeface="Arial" panose="020B0604020202020204" pitchFamily="34" charset="0"/>
              <a:buChar char="•"/>
            </a:pPr>
            <a:r>
              <a:rPr lang="lv-LV" sz="1900" dirty="0"/>
              <a:t>Izmantojot izveidotās piekļuves un pakalpojuma aprakstu, iestādei jāveic integrācija ar maksājumu moduli. Integrāciju var veikt vai nu iestādes speciālisti, vai arī var būt piesaistīts ārējais izstrādātājs</a:t>
            </a:r>
          </a:p>
          <a:p>
            <a:pPr marL="285750" indent="-285750">
              <a:spcBef>
                <a:spcPts val="0"/>
              </a:spcBef>
              <a:spcAft>
                <a:spcPts val="600"/>
              </a:spcAft>
              <a:buFont typeface="Arial" panose="020B0604020202020204" pitchFamily="34" charset="0"/>
              <a:buChar char="•"/>
            </a:pPr>
            <a:r>
              <a:rPr lang="lv-LV" sz="1900" dirty="0"/>
              <a:t>Pēc veiksmīgas testēšanas jāievieš maksājuma moduļa integrācija produkcijas vidē un jāparaksta akts par integrāciju</a:t>
            </a:r>
          </a:p>
          <a:p>
            <a:pPr marL="285750" lvl="0" indent="-285750">
              <a:spcBef>
                <a:spcPts val="0"/>
              </a:spcBef>
              <a:spcAft>
                <a:spcPts val="600"/>
              </a:spcAft>
              <a:buFont typeface="Arial" panose="020B0604020202020204" pitchFamily="34" charset="0"/>
              <a:buChar char="•"/>
            </a:pPr>
            <a:r>
              <a:rPr lang="lv-LV" sz="1900" dirty="0"/>
              <a:t>VRAA reģistrē sadarbību un sāk kopīgi ar iestādi veidot </a:t>
            </a:r>
            <a:r>
              <a:rPr lang="lv-LV" sz="1900" dirty="0" err="1"/>
              <a:t>pieslēgumus</a:t>
            </a:r>
            <a:endParaRPr lang="en-US" sz="1900" dirty="0"/>
          </a:p>
          <a:p>
            <a:pPr marL="285750" lvl="0" indent="-285750">
              <a:spcBef>
                <a:spcPts val="0"/>
              </a:spcBef>
              <a:spcAft>
                <a:spcPts val="600"/>
              </a:spcAft>
              <a:buFont typeface="Arial" panose="020B0604020202020204" pitchFamily="34" charset="0"/>
              <a:buChar char="•"/>
            </a:pPr>
            <a:endParaRPr lang="en-US" sz="1600" dirty="0"/>
          </a:p>
          <a:p>
            <a:pPr marL="285750" lvl="0" indent="-285750">
              <a:spcBef>
                <a:spcPts val="0"/>
              </a:spcBef>
              <a:spcAft>
                <a:spcPts val="600"/>
              </a:spcAft>
              <a:buFont typeface="Arial" panose="020B0604020202020204" pitchFamily="34" charset="0"/>
              <a:buChar char="•"/>
            </a:pPr>
            <a:endParaRPr lang="lv-LV" sz="1600" dirty="0"/>
          </a:p>
          <a:p>
            <a:endParaRPr lang="en-US" dirty="0"/>
          </a:p>
        </p:txBody>
      </p:sp>
      <p:pic>
        <p:nvPicPr>
          <p:cNvPr id="4" name="Picture 3">
            <a:extLst>
              <a:ext uri="{FF2B5EF4-FFF2-40B4-BE49-F238E27FC236}">
                <a16:creationId xmlns:a16="http://schemas.microsoft.com/office/drawing/2014/main" id="{E54EEF0F-7F3D-57D4-47F3-056E522934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800" y="1200150"/>
            <a:ext cx="900000" cy="750000"/>
          </a:xfrm>
          <a:prstGeom prst="rect">
            <a:avLst/>
          </a:prstGeom>
        </p:spPr>
      </p:pic>
    </p:spTree>
    <p:extLst>
      <p:ext uri="{BB962C8B-B14F-4D97-AF65-F5344CB8AC3E}">
        <p14:creationId xmlns:p14="http://schemas.microsoft.com/office/powerpoint/2010/main" val="803863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2. Pakalpojuma kartītes izveide</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23</a:t>
            </a:fld>
            <a:endParaRPr lang="en-US" altLang="en-US" dirty="0"/>
          </a:p>
        </p:txBody>
      </p:sp>
      <p:sp>
        <p:nvSpPr>
          <p:cNvPr id="9" name="Content Placeholder 2"/>
          <p:cNvSpPr>
            <a:spLocks noGrp="1"/>
          </p:cNvSpPr>
          <p:nvPr>
            <p:ph idx="1"/>
          </p:nvPr>
        </p:nvSpPr>
        <p:spPr>
          <a:xfrm>
            <a:off x="2590800" y="895350"/>
            <a:ext cx="6094800" cy="3581400"/>
          </a:xfrm>
        </p:spPr>
        <p:txBody>
          <a:bodyPr>
            <a:noAutofit/>
          </a:bodyPr>
          <a:lstStyle/>
          <a:p>
            <a:pPr algn="just">
              <a:spcBef>
                <a:spcPts val="0"/>
              </a:spcBef>
              <a:spcAft>
                <a:spcPts val="600"/>
              </a:spcAft>
            </a:pPr>
            <a:r>
              <a:rPr lang="lv-LV" sz="1400" b="1" dirty="0">
                <a:solidFill>
                  <a:srgbClr val="3E5E9F"/>
                </a:solidFill>
              </a:rPr>
              <a:t>Atbildīgais: </a:t>
            </a:r>
          </a:p>
          <a:p>
            <a:pPr algn="just">
              <a:spcBef>
                <a:spcPts val="0"/>
              </a:spcBef>
            </a:pPr>
            <a:r>
              <a:rPr lang="lv-LV" sz="1400" dirty="0"/>
              <a:t>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a:t>
            </a:r>
          </a:p>
          <a:p>
            <a:pPr marL="268288" lvl="0" indent="-268288" algn="just">
              <a:spcBef>
                <a:spcPts val="0"/>
              </a:spcBef>
              <a:spcAft>
                <a:spcPts val="600"/>
              </a:spcAft>
              <a:buFont typeface="Arial" panose="020B0604020202020204" pitchFamily="34" charset="0"/>
              <a:buChar char="•"/>
            </a:pPr>
            <a:r>
              <a:rPr lang="lv-LV" sz="1400" dirty="0"/>
              <a:t>Lai saņemtu lietotāja tiesības pakalpojumu </a:t>
            </a:r>
            <a:r>
              <a:rPr lang="en-US" sz="1400" dirty="0" err="1"/>
              <a:t>katalogam</a:t>
            </a:r>
            <a:r>
              <a:rPr lang="lv-LV" sz="1400" dirty="0"/>
              <a:t> (PK) izveidei, Aizpildītu un parakstītu pieteikuma veidlapu ir </a:t>
            </a:r>
            <a:r>
              <a:rPr lang="lv-LV" sz="1400" dirty="0" err="1"/>
              <a:t>jānosūta</a:t>
            </a:r>
            <a:r>
              <a:rPr lang="lv-LV" sz="1400" dirty="0"/>
              <a:t> </a:t>
            </a:r>
            <a:r>
              <a:rPr lang="en-US" sz="1400" dirty="0"/>
              <a:t>e-</a:t>
            </a:r>
            <a:r>
              <a:rPr lang="en-US" sz="1400" dirty="0" err="1"/>
              <a:t>adresē</a:t>
            </a:r>
            <a:r>
              <a:rPr lang="en-US" sz="1400" dirty="0"/>
              <a:t> vai </a:t>
            </a:r>
            <a:r>
              <a:rPr lang="lv-LV" sz="1400" dirty="0"/>
              <a:t>uz pasts@vraa.gov.lv</a:t>
            </a:r>
            <a:endParaRPr lang="en-US" sz="1400" dirty="0"/>
          </a:p>
          <a:p>
            <a:pPr marL="268288" lvl="0" indent="-268288" algn="just">
              <a:spcBef>
                <a:spcPts val="0"/>
              </a:spcBef>
              <a:spcAft>
                <a:spcPts val="600"/>
              </a:spcAft>
              <a:buFont typeface="Arial" panose="020B0604020202020204" pitchFamily="34" charset="0"/>
              <a:buChar char="•"/>
            </a:pPr>
            <a:r>
              <a:rPr lang="lv-LV" sz="1400" dirty="0"/>
              <a:t>Līdz testēšanai jāizveido PK ar maksājuma veidni un cenrādi, jo moduļa pieprasījumā būs jānorāda publisko pakalpojumu katalogā ģenerēti identifikatori, kas identificē pakalpojumu un maksājuma pozīciju</a:t>
            </a:r>
          </a:p>
          <a:p>
            <a:pPr marL="268288" lvl="0" indent="-268288" algn="just">
              <a:spcBef>
                <a:spcPts val="0"/>
              </a:spcBef>
              <a:buFont typeface="Arial" panose="020B0604020202020204" pitchFamily="34" charset="0"/>
              <a:buChar char="•"/>
            </a:pPr>
            <a:r>
              <a:rPr lang="lv-LV" sz="1400" dirty="0"/>
              <a:t>PK jāveido divreiz:</a:t>
            </a:r>
          </a:p>
          <a:p>
            <a:pPr marL="892175" lvl="1" algn="just">
              <a:spcBef>
                <a:spcPts val="0"/>
              </a:spcBef>
              <a:buFont typeface="+mj-lt"/>
              <a:buAutoNum type="arabicParenR"/>
            </a:pPr>
            <a:r>
              <a:rPr lang="lv-LV" sz="1400" dirty="0">
                <a:latin typeface="Verdana" panose="020B0604030504040204" pitchFamily="34" charset="0"/>
                <a:ea typeface="Verdana" panose="020B0604030504040204" pitchFamily="34" charset="0"/>
                <a:cs typeface="Verdana" panose="020B0604030504040204" pitchFamily="34" charset="0"/>
              </a:rPr>
              <a:t>Testa videi</a:t>
            </a:r>
          </a:p>
          <a:p>
            <a:pPr marL="892175" lvl="1" algn="just">
              <a:spcBef>
                <a:spcPts val="0"/>
              </a:spcBef>
              <a:buFont typeface="+mj-lt"/>
              <a:buAutoNum type="arabicParenR"/>
            </a:pPr>
            <a:r>
              <a:rPr lang="lv-LV" sz="1400" dirty="0">
                <a:latin typeface="Verdana" panose="020B0604030504040204" pitchFamily="34" charset="0"/>
                <a:ea typeface="Verdana" panose="020B0604030504040204" pitchFamily="34" charset="0"/>
                <a:cs typeface="Verdana" panose="020B0604030504040204" pitchFamily="34" charset="0"/>
              </a:rPr>
              <a:t>Produkcijas videi</a:t>
            </a:r>
          </a:p>
        </p:txBody>
      </p:sp>
      <p:pic>
        <p:nvPicPr>
          <p:cNvPr id="7" name="Picture 2" descr="C:\Users\Linda\Desktop\VRAA_ikonas_2610\VRAA_p_kartite.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2" name="Rectangle 1"/>
          <p:cNvSpPr/>
          <p:nvPr/>
        </p:nvSpPr>
        <p:spPr>
          <a:xfrm>
            <a:off x="2590800" y="4401529"/>
            <a:ext cx="5943600" cy="292388"/>
          </a:xfrm>
          <a:prstGeom prst="rect">
            <a:avLst/>
          </a:prstGeom>
        </p:spPr>
        <p:txBody>
          <a:bodyPr wrap="square">
            <a:spAutoFit/>
          </a:bodyPr>
          <a:lstStyle/>
          <a:p>
            <a:pPr algn="just"/>
            <a:r>
              <a:rPr lang="lv-LV" sz="1300" dirty="0">
                <a:latin typeface="Verdana" panose="020B0604030504040204" pitchFamily="34" charset="0"/>
                <a:ea typeface="Verdana" panose="020B0604030504040204" pitchFamily="34" charset="0"/>
                <a:cs typeface="Verdana" panose="020B0604030504040204" pitchFamily="34" charset="0"/>
                <a:hlinkClick r:id="rId4"/>
              </a:rPr>
              <a:t>Pakalpojumu lietotāja tiesību piešķiršanas pieteikuma veidlapa</a:t>
            </a:r>
            <a:endParaRPr lang="lv-LV" sz="13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3920" y="4361550"/>
            <a:ext cx="686880" cy="572400"/>
          </a:xfrm>
          <a:prstGeom prst="rect">
            <a:avLst/>
          </a:prstGeom>
        </p:spPr>
      </p:pic>
    </p:spTree>
    <p:extLst>
      <p:ext uri="{BB962C8B-B14F-4D97-AF65-F5344CB8AC3E}">
        <p14:creationId xmlns:p14="http://schemas.microsoft.com/office/powerpoint/2010/main" val="90925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3. Izstrāde*</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24</a:t>
            </a:fld>
            <a:endParaRPr lang="en-US" altLang="en-US" dirty="0"/>
          </a:p>
        </p:txBody>
      </p:sp>
      <p:pic>
        <p:nvPicPr>
          <p:cNvPr id="95234" name="Picture 2" descr="C:\Users\Linda\Desktop\VRAA_izstrade.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8" name="Content Placeholder 2"/>
          <p:cNvSpPr>
            <a:spLocks noGrp="1"/>
          </p:cNvSpPr>
          <p:nvPr>
            <p:ph idx="1"/>
          </p:nvPr>
        </p:nvSpPr>
        <p:spPr>
          <a:xfrm>
            <a:off x="2597426" y="1200150"/>
            <a:ext cx="6094800" cy="2892060"/>
          </a:xfrm>
        </p:spPr>
        <p:txBody>
          <a:bodyPr>
            <a:noAutofit/>
          </a:bodyPr>
          <a:lstStyle/>
          <a:p>
            <a:pPr algn="just">
              <a:spcBef>
                <a:spcPts val="0"/>
              </a:spcBef>
              <a:spcAft>
                <a:spcPts val="600"/>
              </a:spcAft>
            </a:pPr>
            <a:r>
              <a:rPr lang="lv-LV" sz="1400" b="1" dirty="0">
                <a:solidFill>
                  <a:srgbClr val="3E5E9F"/>
                </a:solidFill>
              </a:rPr>
              <a:t>Atbildīgais:</a:t>
            </a:r>
          </a:p>
          <a:p>
            <a:pPr algn="just">
              <a:spcBef>
                <a:spcPts val="0"/>
              </a:spcBef>
            </a:pPr>
            <a:r>
              <a:rPr lang="lv-LV" sz="1400" dirty="0"/>
              <a:t>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 </a:t>
            </a:r>
          </a:p>
          <a:p>
            <a:pPr marL="285750" indent="-285750" algn="just">
              <a:spcBef>
                <a:spcPts val="0"/>
              </a:spcBef>
              <a:spcAft>
                <a:spcPts val="600"/>
              </a:spcAft>
              <a:buFont typeface="Arial" panose="020B0604020202020204" pitchFamily="34" charset="0"/>
              <a:buChar char="•"/>
            </a:pPr>
            <a:r>
              <a:rPr lang="lv-LV" sz="1400" dirty="0"/>
              <a:t>Iestāde organizē izstrādes procesu, atbilstoši VRAA integrācijas instrukcijai </a:t>
            </a:r>
          </a:p>
          <a:p>
            <a:pPr marL="285750" indent="-285750" algn="just">
              <a:spcBef>
                <a:spcPts val="0"/>
              </a:spcBef>
              <a:spcAft>
                <a:spcPts val="600"/>
              </a:spcAft>
              <a:buFont typeface="Arial" panose="020B0604020202020204" pitchFamily="34" charset="0"/>
              <a:buChar char="•"/>
            </a:pPr>
            <a:r>
              <a:rPr lang="lv-LV" sz="1400" dirty="0"/>
              <a:t>VRAA sniedz konsultatīvu atbalstu</a:t>
            </a:r>
            <a:r>
              <a:rPr lang="en-US" sz="1400" dirty="0"/>
              <a:t> (</a:t>
            </a:r>
            <a:r>
              <a:rPr lang="en-US" sz="1400" dirty="0">
                <a:hlinkClick r:id="rId4"/>
              </a:rPr>
              <a:t>atbalsts@vraa.gov.lv</a:t>
            </a:r>
            <a:r>
              <a:rPr lang="en-US" sz="1400" dirty="0"/>
              <a:t>)</a:t>
            </a:r>
            <a:endParaRPr lang="lv-LV" sz="1400" dirty="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a:p>
        </p:txBody>
      </p:sp>
      <p:grpSp>
        <p:nvGrpSpPr>
          <p:cNvPr id="3" name="Group 2"/>
          <p:cNvGrpSpPr/>
          <p:nvPr/>
        </p:nvGrpSpPr>
        <p:grpSpPr>
          <a:xfrm>
            <a:off x="1903920" y="4031944"/>
            <a:ext cx="6630480" cy="572400"/>
            <a:chOff x="1903920" y="4361550"/>
            <a:chExt cx="6630480" cy="572400"/>
          </a:xfrm>
        </p:grpSpPr>
        <p:sp>
          <p:nvSpPr>
            <p:cNvPr id="2" name="Rectangle 1"/>
            <p:cNvSpPr/>
            <p:nvPr/>
          </p:nvSpPr>
          <p:spPr>
            <a:xfrm>
              <a:off x="2590800" y="4401529"/>
              <a:ext cx="5943600" cy="292388"/>
            </a:xfrm>
            <a:prstGeom prst="rect">
              <a:avLst/>
            </a:prstGeom>
          </p:spPr>
          <p:txBody>
            <a:bodyPr wrap="square">
              <a:spAutoFit/>
            </a:bodyPr>
            <a:lstStyle/>
            <a:p>
              <a:pPr algn="just"/>
              <a:r>
                <a:rPr lang="lv-LV" sz="1300" dirty="0">
                  <a:latin typeface="Verdana" panose="020B0604030504040204" pitchFamily="34" charset="0"/>
                  <a:ea typeface="Verdana" panose="020B0604030504040204" pitchFamily="34" charset="0"/>
                  <a:cs typeface="Verdana" panose="020B0604030504040204" pitchFamily="34" charset="0"/>
                  <a:hlinkClick r:id="rId5"/>
                </a:rPr>
                <a:t>Maksājumu moduļa dokumentācija</a:t>
              </a:r>
              <a:endParaRPr lang="lv-LV" sz="13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920" y="4361550"/>
              <a:ext cx="686880" cy="572400"/>
            </a:xfrm>
            <a:prstGeom prst="rect">
              <a:avLst/>
            </a:prstGeom>
          </p:spPr>
        </p:pic>
      </p:grpSp>
      <p:sp>
        <p:nvSpPr>
          <p:cNvPr id="13" name="TextBox 12"/>
          <p:cNvSpPr txBox="1"/>
          <p:nvPr/>
        </p:nvSpPr>
        <p:spPr>
          <a:xfrm>
            <a:off x="6732417" y="4624805"/>
            <a:ext cx="1701300"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*Šis solis var nebūt</a:t>
            </a:r>
          </a:p>
        </p:txBody>
      </p:sp>
    </p:spTree>
    <p:extLst>
      <p:ext uri="{BB962C8B-B14F-4D97-AF65-F5344CB8AC3E}">
        <p14:creationId xmlns:p14="http://schemas.microsoft.com/office/powerpoint/2010/main" val="90925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4. Akcepttestēšana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25</a:t>
            </a:fld>
            <a:endParaRPr lang="en-US" altLang="en-US" dirty="0"/>
          </a:p>
        </p:txBody>
      </p:sp>
      <p:sp>
        <p:nvSpPr>
          <p:cNvPr id="9" name="Content Placeholder 2"/>
          <p:cNvSpPr>
            <a:spLocks noGrp="1"/>
          </p:cNvSpPr>
          <p:nvPr>
            <p:ph idx="1"/>
          </p:nvPr>
        </p:nvSpPr>
        <p:spPr>
          <a:xfrm>
            <a:off x="2590800" y="1200150"/>
            <a:ext cx="6094800" cy="3581400"/>
          </a:xfrm>
        </p:spPr>
        <p:txBody>
          <a:bodyPr>
            <a:noAutofit/>
          </a:bodyPr>
          <a:lstStyle/>
          <a:p>
            <a:pPr algn="just">
              <a:spcBef>
                <a:spcPts val="0"/>
              </a:spcBef>
              <a:spcAft>
                <a:spcPts val="600"/>
              </a:spcAft>
            </a:pPr>
            <a:r>
              <a:rPr lang="lv-LV" sz="1400" b="1" dirty="0">
                <a:solidFill>
                  <a:srgbClr val="3E5E9F"/>
                </a:solidFill>
              </a:rPr>
              <a:t>Atbildīgais:</a:t>
            </a:r>
          </a:p>
          <a:p>
            <a:pPr algn="just">
              <a:spcBef>
                <a:spcPts val="0"/>
              </a:spcBef>
            </a:pPr>
            <a:r>
              <a:rPr lang="lv-LV" sz="1400" dirty="0"/>
              <a:t>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 </a:t>
            </a:r>
          </a:p>
          <a:p>
            <a:pPr marL="285750" indent="-285750" algn="just">
              <a:spcBef>
                <a:spcPts val="0"/>
              </a:spcBef>
              <a:buFont typeface="Arial" panose="020B0604020202020204" pitchFamily="34" charset="0"/>
              <a:buChar char="•"/>
            </a:pPr>
            <a:r>
              <a:rPr lang="lv-LV" sz="1400" dirty="0"/>
              <a:t>Ja iestāde ir veiksmīgi izsaukusi maksājumu moduli, veikusi apmaksu un saņēmusi apmaksas statusu, informē VRAA par testu pabeigšanu, norādot:</a:t>
            </a:r>
          </a:p>
          <a:p>
            <a:pPr lvl="1" algn="just">
              <a:spcBef>
                <a:spcPts val="0"/>
              </a:spcBef>
              <a:buFont typeface="Arial" panose="020B0604020202020204" pitchFamily="34" charset="0"/>
              <a:buChar char="•"/>
            </a:pPr>
            <a:r>
              <a:rPr lang="lv-LV" sz="1400" dirty="0">
                <a:latin typeface="Verdana" pitchFamily="34" charset="0"/>
                <a:ea typeface="Verdana" pitchFamily="34" charset="0"/>
                <a:cs typeface="Verdana" pitchFamily="34" charset="0"/>
              </a:rPr>
              <a:t>veiksmīga maksājuma laiku (datums un laiks)</a:t>
            </a:r>
          </a:p>
          <a:p>
            <a:pPr lvl="1" algn="just">
              <a:spcBef>
                <a:spcPts val="0"/>
              </a:spcBef>
              <a:buFont typeface="Arial" panose="020B0604020202020204" pitchFamily="34" charset="0"/>
              <a:buChar char="•"/>
            </a:pPr>
            <a:r>
              <a:rPr lang="lv-LV" sz="1400" dirty="0">
                <a:latin typeface="Verdana" pitchFamily="34" charset="0"/>
                <a:ea typeface="Verdana" pitchFamily="34" charset="0"/>
                <a:cs typeface="Verdana" pitchFamily="34" charset="0"/>
              </a:rPr>
              <a:t>pakalpojuma soļa nosaukumu un </a:t>
            </a:r>
            <a:r>
              <a:rPr lang="en-US" sz="1400" dirty="0">
                <a:latin typeface="Verdana" pitchFamily="34" charset="0"/>
                <a:ea typeface="Verdana" pitchFamily="34" charset="0"/>
                <a:cs typeface="Verdana" pitchFamily="34" charset="0"/>
              </a:rPr>
              <a:t>maksājuma pieprasījuma</a:t>
            </a:r>
            <a:r>
              <a:rPr lang="lv-LV" sz="1400" dirty="0">
                <a:latin typeface="Verdana" pitchFamily="34" charset="0"/>
                <a:ea typeface="Verdana" pitchFamily="34" charset="0"/>
                <a:cs typeface="Verdana" pitchFamily="34" charset="0"/>
              </a:rPr>
              <a:t> numuru, par kuru tika pieprasīts veikt maksājumu</a:t>
            </a:r>
          </a:p>
          <a:p>
            <a:pPr lvl="1" algn="just">
              <a:spcBef>
                <a:spcPts val="0"/>
              </a:spcBef>
              <a:spcAft>
                <a:spcPts val="600"/>
              </a:spcAft>
              <a:buFont typeface="Arial" panose="020B0604020202020204" pitchFamily="34" charset="0"/>
              <a:buChar char="•"/>
            </a:pPr>
            <a:r>
              <a:rPr lang="lv-LV" sz="1400" dirty="0">
                <a:latin typeface="Verdana" pitchFamily="34" charset="0"/>
                <a:ea typeface="Verdana" pitchFamily="34" charset="0"/>
                <a:cs typeface="Verdana" pitchFamily="34" charset="0"/>
              </a:rPr>
              <a:t>pakalpojuma nosaukumu, kura ietvaros tika veikts maksājums</a:t>
            </a:r>
          </a:p>
          <a:p>
            <a:pPr marL="285750" indent="-285750" algn="just">
              <a:spcBef>
                <a:spcPts val="0"/>
              </a:spcBef>
              <a:spcAft>
                <a:spcPts val="600"/>
              </a:spcAft>
              <a:buFont typeface="Arial" panose="020B0604020202020204" pitchFamily="34" charset="0"/>
              <a:buChar char="•"/>
            </a:pPr>
            <a:r>
              <a:rPr lang="lv-LV" sz="1400" dirty="0"/>
              <a:t>VRAA VISS testa vidē veic pārbaudi – ja iestādes norādītajā laikā ir bijuši apmaksas mēģinājumi un kaut viens maksājums ir apmaksāts, iestāde var gatavot akcepttestēšanas aktu</a:t>
            </a:r>
          </a:p>
          <a:p>
            <a:pPr algn="just">
              <a:spcBef>
                <a:spcPts val="0"/>
              </a:spcBef>
              <a:spcAft>
                <a:spcPts val="600"/>
              </a:spcAft>
            </a:pPr>
            <a:endParaRPr lang="lv-LV" sz="1400" dirty="0"/>
          </a:p>
        </p:txBody>
      </p:sp>
      <p:pic>
        <p:nvPicPr>
          <p:cNvPr id="96258" name="Picture 2" descr="C:\Users\Linda\Desktop\VRAA_testesana_black.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909254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5. </a:t>
            </a:r>
            <a:r>
              <a:rPr lang="lv-LV" sz="2400" dirty="0"/>
              <a:t>Akcepttestēšanas akta parakstīšana</a:t>
            </a:r>
            <a:endParaRPr lang="lv-LV" altLang="en-US"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26</a:t>
            </a:fld>
            <a:endParaRPr lang="en-US" altLang="en-US" dirty="0"/>
          </a:p>
        </p:txBody>
      </p:sp>
      <p:sp>
        <p:nvSpPr>
          <p:cNvPr id="9" name="Content Placeholder 2"/>
          <p:cNvSpPr>
            <a:spLocks noGrp="1"/>
          </p:cNvSpPr>
          <p:nvPr>
            <p:ph idx="1"/>
          </p:nvPr>
        </p:nvSpPr>
        <p:spPr>
          <a:xfrm>
            <a:off x="2597426" y="1200150"/>
            <a:ext cx="6094800" cy="3276600"/>
          </a:xfrm>
        </p:spPr>
        <p:txBody>
          <a:bodyPr>
            <a:noAutofit/>
          </a:bodyPr>
          <a:lstStyle/>
          <a:p>
            <a:pPr algn="just">
              <a:spcBef>
                <a:spcPts val="0"/>
              </a:spcBef>
              <a:spcAft>
                <a:spcPts val="600"/>
              </a:spcAft>
            </a:pPr>
            <a:r>
              <a:rPr lang="lv-LV" sz="1400" b="1" dirty="0">
                <a:solidFill>
                  <a:srgbClr val="3E5E9F"/>
                </a:solidFill>
              </a:rPr>
              <a:t>Atbildīgais:</a:t>
            </a:r>
          </a:p>
          <a:p>
            <a:pPr algn="just">
              <a:spcBef>
                <a:spcPts val="0"/>
              </a:spcBef>
            </a:pPr>
            <a:r>
              <a:rPr lang="lv-LV" sz="1400" dirty="0"/>
              <a:t>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 </a:t>
            </a:r>
          </a:p>
          <a:p>
            <a:pPr marL="285750" indent="-285750" algn="just">
              <a:spcBef>
                <a:spcPts val="0"/>
              </a:spcBef>
              <a:buFont typeface="Arial" panose="020B0604020202020204" pitchFamily="34" charset="0"/>
              <a:buChar char="•"/>
            </a:pPr>
            <a:r>
              <a:rPr lang="lv-LV" sz="1400" dirty="0"/>
              <a:t>Iestāde sagatavo akcepttestēšanas aktu</a:t>
            </a:r>
          </a:p>
          <a:p>
            <a:pPr marL="285750" indent="-285750" algn="just">
              <a:spcBef>
                <a:spcPts val="0"/>
              </a:spcBef>
              <a:spcAft>
                <a:spcPts val="600"/>
              </a:spcAft>
              <a:buFont typeface="Arial" panose="020B0604020202020204" pitchFamily="34" charset="0"/>
              <a:buChar char="•"/>
            </a:pPr>
            <a:r>
              <a:rPr lang="lv-LV" sz="1400" dirty="0"/>
              <a:t>VRAA papildina, saskaņo aktu un pēc tā parakstīšanas aicina iestādi </a:t>
            </a:r>
            <a:r>
              <a:rPr lang="en-US" sz="1400" dirty="0" err="1"/>
              <a:t>iesniegt</a:t>
            </a:r>
            <a:r>
              <a:rPr lang="en-US" sz="1400" dirty="0"/>
              <a:t> </a:t>
            </a:r>
            <a:r>
              <a:rPr lang="en-US" sz="1400" dirty="0" err="1"/>
              <a:t>veidlapu</a:t>
            </a:r>
            <a:r>
              <a:rPr lang="en-US" sz="1400" dirty="0"/>
              <a:t> </a:t>
            </a:r>
            <a:r>
              <a:rPr lang="lv-LV" sz="1400" dirty="0" err="1"/>
              <a:t>pieslēguma</a:t>
            </a:r>
            <a:r>
              <a:rPr lang="lv-LV" sz="1400" dirty="0"/>
              <a:t> izveidei produkcijas vidē</a:t>
            </a:r>
          </a:p>
        </p:txBody>
      </p:sp>
      <p:pic>
        <p:nvPicPr>
          <p:cNvPr id="97282" name="Picture 2" descr="C:\Users\Linda\Desktop\VRAA_paraksts.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6" name="Rectangle 5"/>
          <p:cNvSpPr/>
          <p:nvPr/>
        </p:nvSpPr>
        <p:spPr>
          <a:xfrm>
            <a:off x="2590800" y="4577756"/>
            <a:ext cx="5943600" cy="292388"/>
          </a:xfrm>
          <a:prstGeom prst="rect">
            <a:avLst/>
          </a:prstGeom>
        </p:spPr>
        <p:txBody>
          <a:bodyPr wrap="square">
            <a:spAutoFit/>
          </a:bodyPr>
          <a:lstStyle/>
          <a:p>
            <a:r>
              <a:rPr lang="lv-LV" sz="1300" dirty="0">
                <a:latin typeface="Verdana" panose="020B0604030504040204" pitchFamily="34" charset="0"/>
                <a:ea typeface="Verdana" panose="020B0604030504040204" pitchFamily="34" charset="0"/>
                <a:cs typeface="Verdana" panose="020B0604030504040204" pitchFamily="34" charset="0"/>
                <a:hlinkClick r:id="rId4"/>
              </a:rPr>
              <a:t>Akts par E-pakalpojuma «Vienotais maksājumu modulis» integrāciju </a:t>
            </a:r>
            <a:endParaRPr lang="lv-LV" sz="13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3920" y="4437750"/>
            <a:ext cx="686880" cy="572400"/>
          </a:xfrm>
          <a:prstGeom prst="rect">
            <a:avLst/>
          </a:prstGeom>
        </p:spPr>
      </p:pic>
    </p:spTree>
    <p:extLst>
      <p:ext uri="{BB962C8B-B14F-4D97-AF65-F5344CB8AC3E}">
        <p14:creationId xmlns:p14="http://schemas.microsoft.com/office/powerpoint/2010/main" val="90925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fontAlgn="b"/>
            <a:r>
              <a:rPr lang="lv-LV" altLang="en-US" sz="2400" dirty="0"/>
              <a:t>6. Ieviešana produkcijā</a:t>
            </a:r>
            <a:endParaRPr lang="lv-LV"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27</a:t>
            </a:fld>
            <a:endParaRPr lang="en-US" altLang="en-US" dirty="0"/>
          </a:p>
        </p:txBody>
      </p:sp>
      <p:sp>
        <p:nvSpPr>
          <p:cNvPr id="9" name="Content Placeholder 2"/>
          <p:cNvSpPr>
            <a:spLocks noGrp="1"/>
          </p:cNvSpPr>
          <p:nvPr>
            <p:ph idx="1"/>
          </p:nvPr>
        </p:nvSpPr>
        <p:spPr>
          <a:xfrm>
            <a:off x="2590800" y="1200150"/>
            <a:ext cx="6094800" cy="3124200"/>
          </a:xfrm>
        </p:spPr>
        <p:txBody>
          <a:bodyPr>
            <a:noAutofit/>
          </a:bodyPr>
          <a:lstStyle/>
          <a:p>
            <a:pPr algn="just">
              <a:spcBef>
                <a:spcPts val="0"/>
              </a:spcBef>
              <a:spcAft>
                <a:spcPts val="600"/>
              </a:spcAft>
            </a:pPr>
            <a:r>
              <a:rPr lang="lv-LV" sz="1400" b="1" dirty="0">
                <a:solidFill>
                  <a:srgbClr val="3E5E9F"/>
                </a:solidFill>
              </a:rPr>
              <a:t>Atbildīgais:</a:t>
            </a:r>
          </a:p>
          <a:p>
            <a:pPr algn="just">
              <a:spcBef>
                <a:spcPts val="0"/>
              </a:spcBef>
            </a:pPr>
            <a:r>
              <a:rPr lang="lv-LV" sz="1400" dirty="0"/>
              <a:t>VRAA un 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 </a:t>
            </a:r>
          </a:p>
          <a:p>
            <a:pPr marL="285750" indent="-285750" algn="just">
              <a:spcBef>
                <a:spcPts val="0"/>
              </a:spcBef>
              <a:spcAft>
                <a:spcPts val="600"/>
              </a:spcAft>
              <a:buFont typeface="Arial" panose="020B0604020202020204" pitchFamily="34" charset="0"/>
              <a:buChar char="•"/>
            </a:pPr>
            <a:r>
              <a:rPr lang="lv-LV" sz="1400" dirty="0"/>
              <a:t>Iestāde organizē izstrādes procesu, atbilstoši VRAA integrācijas instrukcijai </a:t>
            </a:r>
          </a:p>
          <a:p>
            <a:pPr marL="285750" indent="-285750" algn="just">
              <a:spcBef>
                <a:spcPts val="0"/>
              </a:spcBef>
              <a:spcAft>
                <a:spcPts val="600"/>
              </a:spcAft>
              <a:buFont typeface="Arial" panose="020B0604020202020204" pitchFamily="34" charset="0"/>
              <a:buChar char="•"/>
            </a:pPr>
            <a:r>
              <a:rPr lang="lv-LV" sz="1400" dirty="0"/>
              <a:t>VRAA sniedz konsultatīvu atbalstu</a:t>
            </a:r>
            <a:r>
              <a:rPr lang="en-US" sz="1400" dirty="0"/>
              <a:t> (</a:t>
            </a:r>
            <a:r>
              <a:rPr lang="en-US" sz="1400" dirty="0">
                <a:hlinkClick r:id="rId3"/>
              </a:rPr>
              <a:t>atbalsts@vraa.gov.lv</a:t>
            </a:r>
            <a:r>
              <a:rPr lang="en-US" sz="1400" dirty="0"/>
              <a:t>)</a:t>
            </a:r>
            <a:endParaRPr lang="lv-LV" sz="1400" dirty="0"/>
          </a:p>
        </p:txBody>
      </p:sp>
      <p:pic>
        <p:nvPicPr>
          <p:cNvPr id="98306" name="Picture 2" descr="C:\Users\Linda\Desktop\VRAA_publicesana_balck.png"/>
          <p:cNvPicPr>
            <a:picLocks noChangeAspect="1" noChangeArrowheads="1"/>
          </p:cNvPicPr>
          <p:nvPr/>
        </p:nvPicPr>
        <p:blipFill>
          <a:blip r:embed="rId4"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909254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fontAlgn="b"/>
            <a:r>
              <a:rPr lang="lv-LV" sz="2400" dirty="0"/>
              <a:t>7. Uzturēšana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28</a:t>
            </a:fld>
            <a:endParaRPr lang="en-US" altLang="en-US" dirty="0"/>
          </a:p>
        </p:txBody>
      </p:sp>
      <p:sp>
        <p:nvSpPr>
          <p:cNvPr id="9" name="Content Placeholder 2"/>
          <p:cNvSpPr>
            <a:spLocks noGrp="1"/>
          </p:cNvSpPr>
          <p:nvPr>
            <p:ph idx="1"/>
          </p:nvPr>
        </p:nvSpPr>
        <p:spPr>
          <a:xfrm>
            <a:off x="2590800" y="1200150"/>
            <a:ext cx="6094800" cy="3581400"/>
          </a:xfrm>
        </p:spPr>
        <p:txBody>
          <a:bodyPr>
            <a:noAutofit/>
          </a:bodyPr>
          <a:lstStyle/>
          <a:p>
            <a:pPr algn="just">
              <a:spcBef>
                <a:spcPts val="0"/>
              </a:spcBef>
              <a:spcAft>
                <a:spcPts val="600"/>
              </a:spcAft>
            </a:pPr>
            <a:r>
              <a:rPr lang="lv-LV" sz="1400" b="1" dirty="0">
                <a:solidFill>
                  <a:srgbClr val="3E5E9F"/>
                </a:solidFill>
              </a:rPr>
              <a:t>Atbildīgais:</a:t>
            </a:r>
          </a:p>
          <a:p>
            <a:pPr algn="just">
              <a:spcBef>
                <a:spcPts val="0"/>
              </a:spcBef>
            </a:pPr>
            <a:r>
              <a:rPr lang="lv-LV" sz="1400" dirty="0"/>
              <a:t>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a:t>
            </a:r>
          </a:p>
          <a:p>
            <a:pPr marL="285750" indent="-285750" algn="just">
              <a:spcBef>
                <a:spcPts val="0"/>
              </a:spcBef>
              <a:spcAft>
                <a:spcPts val="600"/>
              </a:spcAft>
              <a:buFont typeface="Arial" panose="020B0604020202020204" pitchFamily="34" charset="0"/>
              <a:buChar char="•"/>
            </a:pPr>
            <a:r>
              <a:rPr lang="lv-LV" sz="1400" dirty="0"/>
              <a:t>Iestāde ir atbildīga par ievestā risinājuma darbības uzraudzību</a:t>
            </a:r>
          </a:p>
          <a:p>
            <a:pPr marL="285750" indent="-285750" algn="just">
              <a:spcBef>
                <a:spcPts val="0"/>
              </a:spcBef>
              <a:spcAft>
                <a:spcPts val="600"/>
              </a:spcAft>
              <a:buFont typeface="Arial" panose="020B0604020202020204" pitchFamily="34" charset="0"/>
              <a:buChar char="•"/>
            </a:pPr>
            <a:r>
              <a:rPr lang="lv-LV" sz="1400" dirty="0"/>
              <a:t>VRAA nepieciešamības gadījumā var sniegt konsultatīvu atbalstu</a:t>
            </a:r>
            <a:r>
              <a:rPr lang="en-US" sz="1400" dirty="0"/>
              <a:t> (</a:t>
            </a:r>
            <a:r>
              <a:rPr lang="en-US" sz="1400" dirty="0">
                <a:hlinkClick r:id="rId3"/>
              </a:rPr>
              <a:t>atbalsts@vraa.gov.lv</a:t>
            </a:r>
            <a:r>
              <a:rPr lang="en-US" sz="1400" dirty="0"/>
              <a:t>)</a:t>
            </a:r>
            <a:endParaRPr lang="lv-LV" sz="1400" dirty="0"/>
          </a:p>
        </p:txBody>
      </p:sp>
      <p:pic>
        <p:nvPicPr>
          <p:cNvPr id="99330" name="Picture 2" descr="C:\Users\Linda\Desktop\VRAA_uzturesana.png"/>
          <p:cNvPicPr>
            <a:picLocks noChangeAspect="1" noChangeArrowheads="1"/>
          </p:cNvPicPr>
          <p:nvPr/>
        </p:nvPicPr>
        <p:blipFill>
          <a:blip r:embed="rId4"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909254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29</a:t>
            </a:fld>
            <a:endParaRPr lang="en-US" altLang="en-US"/>
          </a:p>
        </p:txBody>
      </p:sp>
      <p:sp>
        <p:nvSpPr>
          <p:cNvPr id="7" name="Title 1"/>
          <p:cNvSpPr txBox="1">
            <a:spLocks/>
          </p:cNvSpPr>
          <p:nvPr/>
        </p:nvSpPr>
        <p:spPr>
          <a:xfrm>
            <a:off x="2667000" y="2724150"/>
            <a:ext cx="6096000" cy="1038225"/>
          </a:xfrm>
          <a:prstGeom prst="rect">
            <a:avLst/>
          </a:prstGeom>
        </p:spPr>
        <p:txBody>
          <a:bodyPr vert="horz" lIns="91440" tIns="45720" rIns="91440" bIns="45720" rtlCol="0" anchor="t">
            <a:noAutofit/>
          </a:bodyPr>
          <a:lstStyle/>
          <a:p>
            <a:pPr>
              <a:spcBef>
                <a:spcPct val="0"/>
              </a:spcBef>
            </a:pPr>
            <a:r>
              <a:rPr lang="lv-LV" altLang="en-US" sz="2400" b="1" dirty="0">
                <a:latin typeface="Verdana" pitchFamily="34" charset="0"/>
                <a:ea typeface="Verdana" pitchFamily="34" charset="0"/>
                <a:cs typeface="Verdana" pitchFamily="34" charset="0"/>
              </a:rPr>
              <a:t>Kā ieviest maksājumus ar kartēm?</a:t>
            </a:r>
            <a:endParaRPr kumimoji="0" lang="lv-LV" altLang="en-US" sz="24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644150"/>
            <a:ext cx="1296000" cy="1080000"/>
          </a:xfrm>
          <a:prstGeom prst="rect">
            <a:avLst/>
          </a:prstGeom>
        </p:spPr>
      </p:pic>
    </p:spTree>
    <p:extLst>
      <p:ext uri="{BB962C8B-B14F-4D97-AF65-F5344CB8AC3E}">
        <p14:creationId xmlns:p14="http://schemas.microsoft.com/office/powerpoint/2010/main" val="4085347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81325"/>
            <a:ext cx="5943600" cy="1038225"/>
          </a:xfrm>
        </p:spPr>
        <p:txBody>
          <a:bodyPr>
            <a:normAutofit/>
          </a:bodyPr>
          <a:lstStyle/>
          <a:p>
            <a:r>
              <a:rPr lang="lv-LV" altLang="en-US" sz="2400" dirty="0"/>
              <a:t>Kas ir maksājumu modulis un kādas ir tā iespējas?</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720850"/>
            <a:ext cx="1295400" cy="1079500"/>
          </a:xfrm>
          <a:prstGeom prst="rect">
            <a:avLst/>
          </a:prstGeom>
        </p:spPr>
      </p:pic>
    </p:spTree>
    <p:extLst>
      <p:ext uri="{BB962C8B-B14F-4D97-AF65-F5344CB8AC3E}">
        <p14:creationId xmlns:p14="http://schemas.microsoft.com/office/powerpoint/2010/main" val="3106936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Arrow Connector 99"/>
          <p:cNvCxnSpPr/>
          <p:nvPr/>
        </p:nvCxnSpPr>
        <p:spPr>
          <a:xfrm flipV="1">
            <a:off x="2057400" y="1352550"/>
            <a:ext cx="4267200" cy="2514600"/>
          </a:xfrm>
          <a:prstGeom prst="straightConnector1">
            <a:avLst/>
          </a:prstGeom>
          <a:ln w="19050">
            <a:solidFill>
              <a:srgbClr val="A9B1C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25150" y="1593065"/>
            <a:ext cx="2853997" cy="360000"/>
            <a:chOff x="5325150" y="1593065"/>
            <a:chExt cx="2853997" cy="360000"/>
          </a:xfrm>
        </p:grpSpPr>
        <p:grpSp>
          <p:nvGrpSpPr>
            <p:cNvPr id="102" name="Group 101"/>
            <p:cNvGrpSpPr/>
            <p:nvPr/>
          </p:nvGrpSpPr>
          <p:grpSpPr>
            <a:xfrm>
              <a:off x="5325150" y="1593065"/>
              <a:ext cx="792000" cy="360000"/>
              <a:chOff x="4707926" y="2008900"/>
              <a:chExt cx="792000" cy="360000"/>
            </a:xfrm>
          </p:grpSpPr>
          <p:sp>
            <p:nvSpPr>
              <p:cNvPr id="135" name="Rectangle 134"/>
              <p:cNvSpPr/>
              <p:nvPr/>
            </p:nvSpPr>
            <p:spPr>
              <a:xfrm>
                <a:off x="4707926" y="2008900"/>
                <a:ext cx="396000" cy="360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36" name="Rectangle 135"/>
              <p:cNvSpPr/>
              <p:nvPr/>
            </p:nvSpPr>
            <p:spPr>
              <a:xfrm>
                <a:off x="5103926" y="2008900"/>
                <a:ext cx="396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07" name="TextBox 106"/>
            <p:cNvSpPr txBox="1"/>
            <p:nvPr/>
          </p:nvSpPr>
          <p:spPr>
            <a:xfrm>
              <a:off x="6105900" y="1619177"/>
              <a:ext cx="2073247"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Ieviešana produkcijā</a:t>
              </a:r>
            </a:p>
          </p:txBody>
        </p:sp>
        <p:sp>
          <p:nvSpPr>
            <p:cNvPr id="125" name="TextBox 124"/>
            <p:cNvSpPr txBox="1"/>
            <p:nvPr/>
          </p:nvSpPr>
          <p:spPr>
            <a:xfrm>
              <a:off x="5325150" y="1604710"/>
              <a:ext cx="404278" cy="338554"/>
            </a:xfrm>
            <a:prstGeom prst="rect">
              <a:avLst/>
            </a:prstGeom>
            <a:noFill/>
          </p:spPr>
          <p:txBody>
            <a:bodyPr wrap="none" rtlCol="0" anchor="ctr">
              <a:spAutoFit/>
            </a:bodyPr>
            <a:lstStyle/>
            <a:p>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0" name="Group 89"/>
          <p:cNvGrpSpPr/>
          <p:nvPr/>
        </p:nvGrpSpPr>
        <p:grpSpPr>
          <a:xfrm>
            <a:off x="6698625" y="4045552"/>
            <a:ext cx="1743028" cy="566625"/>
            <a:chOff x="6912155" y="4230098"/>
            <a:chExt cx="1743028" cy="566625"/>
          </a:xfrm>
        </p:grpSpPr>
        <p:grpSp>
          <p:nvGrpSpPr>
            <p:cNvPr id="92" name="Group 91"/>
            <p:cNvGrpSpPr/>
            <p:nvPr/>
          </p:nvGrpSpPr>
          <p:grpSpPr>
            <a:xfrm>
              <a:off x="6912155" y="4519724"/>
              <a:ext cx="1743028" cy="276999"/>
              <a:chOff x="6912155" y="4520636"/>
              <a:chExt cx="1743028" cy="276999"/>
            </a:xfrm>
          </p:grpSpPr>
          <p:sp>
            <p:nvSpPr>
              <p:cNvPr id="97" name="TextBox 96"/>
              <p:cNvSpPr txBox="1"/>
              <p:nvPr/>
            </p:nvSpPr>
            <p:spPr>
              <a:xfrm>
                <a:off x="7098347" y="4520636"/>
                <a:ext cx="1556836"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Iestādes atbildība</a:t>
                </a:r>
              </a:p>
            </p:txBody>
          </p:sp>
          <p:sp>
            <p:nvSpPr>
              <p:cNvPr id="98" name="Rectangle 97"/>
              <p:cNvSpPr/>
              <p:nvPr/>
            </p:nvSpPr>
            <p:spPr>
              <a:xfrm>
                <a:off x="6912155" y="4587135"/>
                <a:ext cx="144000" cy="144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nvGrpSpPr>
            <p:cNvPr id="93" name="Group 92"/>
            <p:cNvGrpSpPr/>
            <p:nvPr/>
          </p:nvGrpSpPr>
          <p:grpSpPr>
            <a:xfrm>
              <a:off x="6912155" y="4230098"/>
              <a:ext cx="1510594" cy="276999"/>
              <a:chOff x="6912155" y="4230098"/>
              <a:chExt cx="1510594" cy="276999"/>
            </a:xfrm>
          </p:grpSpPr>
          <p:sp>
            <p:nvSpPr>
              <p:cNvPr id="95" name="TextBox 94"/>
              <p:cNvSpPr txBox="1"/>
              <p:nvPr/>
            </p:nvSpPr>
            <p:spPr>
              <a:xfrm>
                <a:off x="7098347" y="4230098"/>
                <a:ext cx="1324402" cy="276999"/>
              </a:xfrm>
              <a:prstGeom prst="rect">
                <a:avLst/>
              </a:prstGeom>
              <a:noFill/>
            </p:spPr>
            <p:txBody>
              <a:bodyPr wrap="none" rtlCol="0">
                <a:spAutoFit/>
              </a:bodyPr>
              <a:lstStyle/>
              <a:p>
                <a:r>
                  <a:rPr lang="lv-LV" sz="1200" dirty="0">
                    <a:latin typeface="Verdana" panose="020B0604030504040204" pitchFamily="34" charset="0"/>
                    <a:ea typeface="Verdana" panose="020B0604030504040204" pitchFamily="34" charset="0"/>
                    <a:cs typeface="Verdana" panose="020B0604030504040204" pitchFamily="34" charset="0"/>
                  </a:rPr>
                  <a:t>VRAA atbildība</a:t>
                </a:r>
              </a:p>
            </p:txBody>
          </p:sp>
          <p:sp>
            <p:nvSpPr>
              <p:cNvPr id="96" name="Rectangle 95"/>
              <p:cNvSpPr/>
              <p:nvPr/>
            </p:nvSpPr>
            <p:spPr>
              <a:xfrm>
                <a:off x="6912155" y="4296597"/>
                <a:ext cx="144000" cy="144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grpSp>
        <p:nvGrpSpPr>
          <p:cNvPr id="9" name="Group 8"/>
          <p:cNvGrpSpPr/>
          <p:nvPr/>
        </p:nvGrpSpPr>
        <p:grpSpPr>
          <a:xfrm>
            <a:off x="2269958" y="3390750"/>
            <a:ext cx="2990550" cy="360000"/>
            <a:chOff x="590850" y="4345350"/>
            <a:chExt cx="2990550" cy="360000"/>
          </a:xfrm>
        </p:grpSpPr>
        <p:sp>
          <p:nvSpPr>
            <p:cNvPr id="112" name="TextBox 111"/>
            <p:cNvSpPr txBox="1"/>
            <p:nvPr/>
          </p:nvSpPr>
          <p:spPr>
            <a:xfrm>
              <a:off x="1371600" y="4371462"/>
              <a:ext cx="22098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Sadarbības iniciēšana</a:t>
              </a:r>
            </a:p>
          </p:txBody>
        </p:sp>
        <p:sp>
          <p:nvSpPr>
            <p:cNvPr id="114" name="Rectangle 113"/>
            <p:cNvSpPr/>
            <p:nvPr/>
          </p:nvSpPr>
          <p:spPr>
            <a:xfrm>
              <a:off x="590850" y="434535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9" name="TextBox 118"/>
            <p:cNvSpPr txBox="1"/>
            <p:nvPr/>
          </p:nvSpPr>
          <p:spPr>
            <a:xfrm>
              <a:off x="590850" y="4381350"/>
              <a:ext cx="360000" cy="288000"/>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7"/>
          <p:cNvGrpSpPr/>
          <p:nvPr/>
        </p:nvGrpSpPr>
        <p:grpSpPr>
          <a:xfrm>
            <a:off x="3747080" y="2426686"/>
            <a:ext cx="3504794" cy="360000"/>
            <a:chOff x="2103600" y="3409950"/>
            <a:chExt cx="3504794" cy="360000"/>
          </a:xfrm>
        </p:grpSpPr>
        <p:sp>
          <p:nvSpPr>
            <p:cNvPr id="110" name="TextBox 109"/>
            <p:cNvSpPr txBox="1"/>
            <p:nvPr/>
          </p:nvSpPr>
          <p:spPr>
            <a:xfrm>
              <a:off x="2945882" y="3454343"/>
              <a:ext cx="2662512"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ea typeface="Verdana" panose="020B0604030504040204" pitchFamily="34" charset="0"/>
                  <a:cs typeface="Verdana" panose="020B0604030504040204" pitchFamily="34" charset="0"/>
                </a:rPr>
                <a:t>Vienošanās par sadarbību</a:t>
              </a:r>
            </a:p>
          </p:txBody>
        </p:sp>
        <p:grpSp>
          <p:nvGrpSpPr>
            <p:cNvPr id="80" name="Group 79"/>
            <p:cNvGrpSpPr/>
            <p:nvPr/>
          </p:nvGrpSpPr>
          <p:grpSpPr>
            <a:xfrm>
              <a:off x="2103600" y="3409950"/>
              <a:ext cx="792000" cy="360000"/>
              <a:chOff x="4707926" y="2008900"/>
              <a:chExt cx="792000" cy="360000"/>
            </a:xfrm>
          </p:grpSpPr>
          <p:sp>
            <p:nvSpPr>
              <p:cNvPr id="81" name="Rectangle 80"/>
              <p:cNvSpPr/>
              <p:nvPr/>
            </p:nvSpPr>
            <p:spPr>
              <a:xfrm>
                <a:off x="4707926" y="2008900"/>
                <a:ext cx="396000" cy="360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2" name="Rectangle 81"/>
              <p:cNvSpPr/>
              <p:nvPr/>
            </p:nvSpPr>
            <p:spPr>
              <a:xfrm>
                <a:off x="5103926" y="2008900"/>
                <a:ext cx="396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83" name="TextBox 82"/>
            <p:cNvSpPr txBox="1"/>
            <p:nvPr/>
          </p:nvSpPr>
          <p:spPr>
            <a:xfrm>
              <a:off x="2109313" y="3427258"/>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53" name="Title 1"/>
          <p:cNvSpPr txBox="1">
            <a:spLocks/>
          </p:cNvSpPr>
          <p:nvPr/>
        </p:nvSpPr>
        <p:spPr>
          <a:xfrm>
            <a:off x="2590800" y="285750"/>
            <a:ext cx="5867400" cy="777479"/>
          </a:xfrm>
          <a:prstGeom prst="rect">
            <a:avLst/>
          </a:prstGeom>
        </p:spPr>
        <p:txBody>
          <a:bodyPr vert="horz" lIns="91440" tIns="45720" rIns="91440" bIns="45720" rtlCol="0" anchor="t">
            <a:noAutofit/>
          </a:bodyPr>
          <a:lstStyle/>
          <a:p>
            <a:pPr lvl="0">
              <a:spcBef>
                <a:spcPct val="0"/>
              </a:spcBef>
            </a:pPr>
            <a:r>
              <a:rPr lang="lv-LV" altLang="en-US" sz="2400" b="1" dirty="0">
                <a:latin typeface="Verdana" pitchFamily="34" charset="0"/>
                <a:ea typeface="Verdana" pitchFamily="34" charset="0"/>
                <a:cs typeface="Verdana" pitchFamily="34" charset="0"/>
              </a:rPr>
              <a:t>Kā notiek maksājumu ar kartēm ieviešana:</a:t>
            </a:r>
            <a:endParaRPr kumimoji="0" lang="lv-LV" altLang="en-US" sz="2400" b="1" i="0" u="none" strike="noStrike" kern="1200" cap="none" spc="0" normalizeH="0" baseline="0" noProof="0" dirty="0">
              <a:ln>
                <a:noFill/>
              </a:ln>
              <a:solidFill>
                <a:schemeClr val="tx1"/>
              </a:solidFill>
              <a:effectLst/>
              <a:uLnTx/>
              <a:uFillTx/>
              <a:latin typeface="Verdana" pitchFamily="34" charset="0"/>
              <a:ea typeface="Verdana" pitchFamily="34" charset="0"/>
              <a:cs typeface="Verdana" pitchFamily="34" charset="0"/>
            </a:endParaRPr>
          </a:p>
        </p:txBody>
      </p:sp>
      <p:sp>
        <p:nvSpPr>
          <p:cNvPr id="36"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30</a:t>
            </a:fld>
            <a:endParaRPr lang="en-US" altLang="en-US"/>
          </a:p>
        </p:txBody>
      </p:sp>
    </p:spTree>
    <p:extLst>
      <p:ext uri="{BB962C8B-B14F-4D97-AF65-F5344CB8AC3E}">
        <p14:creationId xmlns:p14="http://schemas.microsoft.com/office/powerpoint/2010/main" val="3794734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Priekšnosacījumi maksājumu karšu funkcionalitātes ieviešanai</a:t>
            </a:r>
          </a:p>
        </p:txBody>
      </p:sp>
      <p:sp>
        <p:nvSpPr>
          <p:cNvPr id="7" name="Rectangle 31"/>
          <p:cNvSpPr/>
          <p:nvPr/>
        </p:nvSpPr>
        <p:spPr>
          <a:xfrm>
            <a:off x="4724400" y="1706746"/>
            <a:ext cx="3200795" cy="407804"/>
          </a:xfrm>
          <a:prstGeom prst="rect">
            <a:avLst/>
          </a:prstGeom>
        </p:spPr>
        <p:txBody>
          <a:bodyPr wrap="square" tIns="0" bIns="0" anchor="ctr">
            <a:spAutoFit/>
          </a:bodyPr>
          <a:lstStyle/>
          <a:p>
            <a:pPr marL="173038" indent="-173038" algn="just">
              <a:spcAft>
                <a:spcPts val="300"/>
              </a:spcAft>
              <a:buFont typeface="Arial" pitchFamily="34" charset="0"/>
              <a:buChar char="•"/>
            </a:pPr>
            <a:r>
              <a:rPr lang="lv-LV" sz="1200" dirty="0">
                <a:latin typeface="Verdana" panose="020B0604030504040204" pitchFamily="34" charset="0"/>
                <a:ea typeface="Verdana" panose="020B0604030504040204" pitchFamily="34" charset="0"/>
                <a:cs typeface="Verdana" panose="020B0604030504040204" pitchFamily="34" charset="0"/>
              </a:rPr>
              <a:t>Pieslēgts maksājumu modulis</a:t>
            </a:r>
          </a:p>
          <a:p>
            <a:pPr marL="173038" indent="-173038">
              <a:spcAft>
                <a:spcPts val="300"/>
              </a:spcAft>
              <a:buFont typeface="Arial" pitchFamily="34" charset="0"/>
              <a:buChar char="•"/>
            </a:pPr>
            <a:r>
              <a:rPr lang="lv-LV" sz="1200" dirty="0">
                <a:latin typeface="Verdana" panose="020B0604030504040204" pitchFamily="34" charset="0"/>
                <a:ea typeface="Verdana" panose="020B0604030504040204" pitchFamily="34" charset="0"/>
                <a:cs typeface="Verdana" panose="020B0604030504040204" pitchFamily="34" charset="0"/>
              </a:rPr>
              <a:t>Nodefinēta PPK pakalpojuma kartiņa</a:t>
            </a:r>
          </a:p>
        </p:txBody>
      </p:sp>
      <p:sp>
        <p:nvSpPr>
          <p:cNvPr id="8" name="Rounded Rectangle 7"/>
          <p:cNvSpPr/>
          <p:nvPr/>
        </p:nvSpPr>
        <p:spPr>
          <a:xfrm>
            <a:off x="2667000" y="1657350"/>
            <a:ext cx="1872000" cy="578897"/>
          </a:xfrm>
          <a:prstGeom prst="roundRect">
            <a:avLst>
              <a:gd name="adj" fmla="val 1266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Citos portālos</a:t>
            </a:r>
          </a:p>
        </p:txBody>
      </p:sp>
      <p:sp>
        <p:nvSpPr>
          <p:cNvPr id="9" name="Rectangle 32"/>
          <p:cNvSpPr/>
          <p:nvPr/>
        </p:nvSpPr>
        <p:spPr>
          <a:xfrm>
            <a:off x="4704346" y="2571750"/>
            <a:ext cx="4211054" cy="777136"/>
          </a:xfrm>
          <a:prstGeom prst="rect">
            <a:avLst/>
          </a:prstGeom>
        </p:spPr>
        <p:txBody>
          <a:bodyPr wrap="square" tIns="0" bIns="0" anchor="ctr">
            <a:spAutoFit/>
          </a:bodyPr>
          <a:lstStyle/>
          <a:p>
            <a:pPr marL="173038" indent="-173038" algn="just">
              <a:spcAft>
                <a:spcPts val="300"/>
              </a:spcAft>
              <a:buFont typeface="Arial" pitchFamily="34" charset="0"/>
              <a:buChar char="•"/>
            </a:pPr>
            <a:r>
              <a:rPr lang="lv-LV" sz="1200" dirty="0">
                <a:latin typeface="Verdana" panose="020B0604030504040204" pitchFamily="34" charset="0"/>
                <a:ea typeface="Verdana" panose="020B0604030504040204" pitchFamily="34" charset="0"/>
                <a:cs typeface="Verdana" panose="020B0604030504040204" pitchFamily="34" charset="0"/>
              </a:rPr>
              <a:t>Maksas pakalpojums Latvija.</a:t>
            </a:r>
            <a:r>
              <a:rPr lang="en-US" sz="1200" dirty="0">
                <a:latin typeface="Verdana" panose="020B0604030504040204" pitchFamily="34" charset="0"/>
                <a:ea typeface="Verdana" panose="020B0604030504040204" pitchFamily="34" charset="0"/>
                <a:cs typeface="Verdana" panose="020B0604030504040204" pitchFamily="34" charset="0"/>
              </a:rPr>
              <a:t>gov.</a:t>
            </a:r>
            <a:r>
              <a:rPr lang="lv-LV" sz="1200" dirty="0">
                <a:latin typeface="Verdana" panose="020B0604030504040204" pitchFamily="34" charset="0"/>
                <a:ea typeface="Verdana" panose="020B0604030504040204" pitchFamily="34" charset="0"/>
                <a:cs typeface="Verdana" panose="020B0604030504040204" pitchFamily="34" charset="0"/>
              </a:rPr>
              <a:t>lv testa vai produkcijas vidē</a:t>
            </a:r>
          </a:p>
          <a:p>
            <a:pPr marL="173038" indent="-173038" algn="just">
              <a:spcAft>
                <a:spcPts val="300"/>
              </a:spcAft>
              <a:buFont typeface="Arial" pitchFamily="34" charset="0"/>
              <a:buChar char="•"/>
            </a:pPr>
            <a:r>
              <a:rPr lang="lv-LV" sz="1200" dirty="0">
                <a:latin typeface="Verdana" panose="020B0604030504040204" pitchFamily="34" charset="0"/>
                <a:ea typeface="Verdana" panose="020B0604030504040204" pitchFamily="34" charset="0"/>
                <a:cs typeface="Verdana" panose="020B0604030504040204" pitchFamily="34" charset="0"/>
              </a:rPr>
              <a:t>Nodefinēta PPK pakalpojuma kartiņa testa vai produkcijas vidē</a:t>
            </a:r>
          </a:p>
        </p:txBody>
      </p:sp>
      <p:sp>
        <p:nvSpPr>
          <p:cNvPr id="10" name="Rounded Rectangle 9"/>
          <p:cNvSpPr/>
          <p:nvPr/>
        </p:nvSpPr>
        <p:spPr>
          <a:xfrm>
            <a:off x="2667000" y="2579148"/>
            <a:ext cx="1872000" cy="578897"/>
          </a:xfrm>
          <a:prstGeom prst="roundRect">
            <a:avLst>
              <a:gd name="adj" fmla="val 12667"/>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Latvija.</a:t>
            </a:r>
            <a:r>
              <a:rPr lang="en-US" sz="1100" b="1" dirty="0">
                <a:solidFill>
                  <a:srgbClr val="3E5E9F"/>
                </a:solidFill>
                <a:latin typeface="Verdana" panose="020B0604030504040204" pitchFamily="34" charset="0"/>
                <a:ea typeface="Verdana" panose="020B0604030504040204" pitchFamily="34" charset="0"/>
                <a:cs typeface="Verdana" panose="020B0604030504040204" pitchFamily="34" charset="0"/>
              </a:rPr>
              <a:t>gov.</a:t>
            </a: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lv </a:t>
            </a:r>
          </a:p>
          <a:p>
            <a:pPr algn="ctr">
              <a:spcAft>
                <a:spcPts val="0"/>
              </a:spcAft>
            </a:pP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e-pakalpojumos</a:t>
            </a:r>
          </a:p>
        </p:txBody>
      </p:sp>
      <p:sp>
        <p:nvSpPr>
          <p:cNvPr id="11" name="Rectangle 33"/>
          <p:cNvSpPr/>
          <p:nvPr/>
        </p:nvSpPr>
        <p:spPr>
          <a:xfrm>
            <a:off x="4704346" y="3528300"/>
            <a:ext cx="4134854" cy="369332"/>
          </a:xfrm>
          <a:prstGeom prst="rect">
            <a:avLst/>
          </a:prstGeom>
        </p:spPr>
        <p:txBody>
          <a:bodyPr wrap="square" tIns="0" bIns="0" anchor="ctr">
            <a:spAutoFit/>
          </a:bodyPr>
          <a:lstStyle/>
          <a:p>
            <a:pPr marL="173038" indent="-173038" algn="just">
              <a:spcAft>
                <a:spcPts val="300"/>
              </a:spcAft>
              <a:buFont typeface="Arial" pitchFamily="34" charset="0"/>
              <a:buChar char="•"/>
            </a:pPr>
            <a:r>
              <a:rPr lang="lv-LV" sz="1200" dirty="0">
                <a:latin typeface="Verdana" panose="020B0604030504040204" pitchFamily="34" charset="0"/>
                <a:ea typeface="Verdana" panose="020B0604030504040204" pitchFamily="34" charset="0"/>
                <a:cs typeface="Verdana" panose="020B0604030504040204" pitchFamily="34" charset="0"/>
              </a:rPr>
              <a:t>Nodefinēta PPK pakalpojuma kartiņa testa vai produkcijas vidē</a:t>
            </a:r>
          </a:p>
        </p:txBody>
      </p:sp>
      <p:sp>
        <p:nvSpPr>
          <p:cNvPr id="12" name="Rounded Rectangle 11"/>
          <p:cNvSpPr/>
          <p:nvPr/>
        </p:nvSpPr>
        <p:spPr>
          <a:xfrm>
            <a:off x="2667000" y="3493548"/>
            <a:ext cx="1872000" cy="578897"/>
          </a:xfrm>
          <a:prstGeom prst="roundRect">
            <a:avLst>
              <a:gd name="adj" fmla="val 12667"/>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1100" b="1" dirty="0">
                <a:solidFill>
                  <a:srgbClr val="3E5E9F"/>
                </a:solidFill>
                <a:latin typeface="Verdana" panose="020B0604030504040204" pitchFamily="34" charset="0"/>
                <a:ea typeface="Verdana" panose="020B0604030504040204" pitchFamily="34" charset="0"/>
                <a:cs typeface="Verdana" panose="020B0604030504040204" pitchFamily="34" charset="0"/>
              </a:rPr>
              <a:t>Viss.gov.lv </a:t>
            </a: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PPK</a:t>
            </a:r>
          </a:p>
        </p:txBody>
      </p:sp>
      <p:sp>
        <p:nvSpPr>
          <p:cNvPr id="14"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31</a:t>
            </a:fld>
            <a:endParaRPr lang="en-US" altLang="en-US"/>
          </a:p>
        </p:txBody>
      </p:sp>
    </p:spTree>
    <p:extLst>
      <p:ext uri="{BB962C8B-B14F-4D97-AF65-F5344CB8AC3E}">
        <p14:creationId xmlns:p14="http://schemas.microsoft.com/office/powerpoint/2010/main" val="1583590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1. Sadarbības iniciēšana</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32</a:t>
            </a:fld>
            <a:endParaRPr lang="en-US" altLang="en-US" dirty="0"/>
          </a:p>
        </p:txBody>
      </p:sp>
      <p:sp>
        <p:nvSpPr>
          <p:cNvPr id="9" name="Content Placeholder 2"/>
          <p:cNvSpPr>
            <a:spLocks noGrp="1"/>
          </p:cNvSpPr>
          <p:nvPr>
            <p:ph idx="1"/>
          </p:nvPr>
        </p:nvSpPr>
        <p:spPr>
          <a:xfrm>
            <a:off x="2590800" y="1200150"/>
            <a:ext cx="6094800" cy="3048000"/>
          </a:xfrm>
        </p:spPr>
        <p:txBody>
          <a:bodyPr>
            <a:noAutofit/>
          </a:bodyPr>
          <a:lstStyle/>
          <a:p>
            <a:pPr algn="just">
              <a:spcBef>
                <a:spcPts val="0"/>
              </a:spcBef>
              <a:spcAft>
                <a:spcPts val="600"/>
              </a:spcAft>
            </a:pPr>
            <a:r>
              <a:rPr lang="lv-LV" b="1" dirty="0">
                <a:solidFill>
                  <a:srgbClr val="3E5E9F"/>
                </a:solidFill>
              </a:rPr>
              <a:t>Atbildīgais:</a:t>
            </a:r>
          </a:p>
          <a:p>
            <a:pPr algn="just">
              <a:spcBef>
                <a:spcPts val="0"/>
              </a:spcBef>
            </a:pPr>
            <a:r>
              <a:rPr lang="lv-LV" sz="1400" dirty="0"/>
              <a:t>Iestāde</a:t>
            </a:r>
            <a:endParaRPr lang="lv-LV" sz="1300" dirty="0"/>
          </a:p>
          <a:p>
            <a:pPr algn="just">
              <a:spcBef>
                <a:spcPts val="0"/>
              </a:spcBef>
            </a:pPr>
            <a:endParaRPr lang="lv-LV" sz="1300" dirty="0"/>
          </a:p>
          <a:p>
            <a:pPr algn="just">
              <a:spcBef>
                <a:spcPts val="0"/>
              </a:spcBef>
              <a:spcAft>
                <a:spcPts val="600"/>
              </a:spcAft>
            </a:pPr>
            <a:r>
              <a:rPr lang="lv-LV" b="1" dirty="0">
                <a:solidFill>
                  <a:srgbClr val="3E5E9F"/>
                </a:solidFill>
              </a:rPr>
              <a:t>Paveicamais: </a:t>
            </a:r>
          </a:p>
          <a:p>
            <a:pPr marL="285750" lvl="0" indent="-285750">
              <a:spcBef>
                <a:spcPts val="0"/>
              </a:spcBef>
              <a:spcAft>
                <a:spcPts val="600"/>
              </a:spcAft>
              <a:buFont typeface="Arial" panose="020B0604020202020204" pitchFamily="34" charset="0"/>
              <a:buChar char="•"/>
            </a:pPr>
            <a:r>
              <a:rPr lang="lv-LV" sz="1400" dirty="0"/>
              <a:t>Iestāde nosūta pieteikumu, VRAA nodod izskatīšanai Valsts kasei – ja akceptē, nosaka līguma veidu – divpusēju vai trīspusēju</a:t>
            </a:r>
          </a:p>
          <a:p>
            <a:pPr lvl="0">
              <a:spcBef>
                <a:spcPts val="0"/>
              </a:spcBef>
              <a:spcAft>
                <a:spcPts val="600"/>
              </a:spcAft>
            </a:pPr>
            <a:endParaRPr lang="lv-LV" sz="1300" dirty="0">
              <a:solidFill>
                <a:srgbClr val="FFC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800" y="1200150"/>
            <a:ext cx="900000" cy="750000"/>
          </a:xfrm>
          <a:prstGeom prst="rect">
            <a:avLst/>
          </a:prstGeom>
        </p:spPr>
      </p:pic>
    </p:spTree>
    <p:extLst>
      <p:ext uri="{BB962C8B-B14F-4D97-AF65-F5344CB8AC3E}">
        <p14:creationId xmlns:p14="http://schemas.microsoft.com/office/powerpoint/2010/main" val="3744122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2. Vienošanās par sadarbību</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33</a:t>
            </a:fld>
            <a:endParaRPr lang="en-US" altLang="en-US" dirty="0"/>
          </a:p>
        </p:txBody>
      </p:sp>
      <p:pic>
        <p:nvPicPr>
          <p:cNvPr id="6" name="Picture 2" descr="C:\Users\Linda\Desktop\VRAA_sadarbibas_uzsaksana.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8" name="Content Placeholder 2"/>
          <p:cNvSpPr txBox="1">
            <a:spLocks/>
          </p:cNvSpPr>
          <p:nvPr/>
        </p:nvSpPr>
        <p:spPr>
          <a:xfrm>
            <a:off x="2590800" y="1200150"/>
            <a:ext cx="6094800" cy="3581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spcAft>
                <a:spcPts val="600"/>
              </a:spcAft>
            </a:pPr>
            <a:r>
              <a:rPr lang="lv-LV" sz="1400" b="1" dirty="0">
                <a:solidFill>
                  <a:srgbClr val="3E5E9F"/>
                </a:solidFill>
              </a:rPr>
              <a:t>Atbildīgais: </a:t>
            </a:r>
          </a:p>
          <a:p>
            <a:pPr algn="just">
              <a:spcBef>
                <a:spcPts val="0"/>
              </a:spcBef>
            </a:pPr>
            <a:r>
              <a:rPr lang="lv-LV" sz="1400" dirty="0"/>
              <a:t>VRAA un 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a:t>
            </a:r>
          </a:p>
          <a:p>
            <a:pPr marL="171450" indent="-171450" algn="just">
              <a:spcBef>
                <a:spcPts val="0"/>
              </a:spcBef>
              <a:buFont typeface="Arial" pitchFamily="34" charset="0"/>
              <a:buChar char="•"/>
            </a:pPr>
            <a:r>
              <a:rPr lang="lv-LV" sz="1400" dirty="0"/>
              <a:t>Pirms e-pakalpojuma ieviešanas, nepieciešams noslēgt vienošanos par sadarbību starp iestādi* un VRAA, izmantojot VRAA nodrošināto </a:t>
            </a:r>
            <a:r>
              <a:rPr lang="pt-BR" sz="1400" dirty="0"/>
              <a:t>tipveida starpresoru vienošanās formu</a:t>
            </a:r>
            <a:endParaRPr lang="lv-LV" sz="1400" dirty="0"/>
          </a:p>
        </p:txBody>
      </p:sp>
      <p:sp>
        <p:nvSpPr>
          <p:cNvPr id="10" name="Rectangle 9"/>
          <p:cNvSpPr/>
          <p:nvPr/>
        </p:nvSpPr>
        <p:spPr>
          <a:xfrm>
            <a:off x="2590800" y="4363819"/>
            <a:ext cx="6096000" cy="646331"/>
          </a:xfrm>
          <a:prstGeom prst="rect">
            <a:avLst/>
          </a:prstGeom>
        </p:spPr>
        <p:txBody>
          <a:bodyPr wrap="square">
            <a:spAutoFit/>
          </a:bodyPr>
          <a:lstStyle/>
          <a:p>
            <a:pPr algn="just"/>
            <a:r>
              <a:rPr lang="lv-LV" sz="1200" dirty="0">
                <a:latin typeface="Verdana" panose="020B0604030504040204" pitchFamily="34" charset="0"/>
                <a:ea typeface="Verdana" panose="020B0604030504040204" pitchFamily="34" charset="0"/>
                <a:cs typeface="Verdana" panose="020B0604030504040204" pitchFamily="34" charset="0"/>
              </a:rPr>
              <a:t>*Atbilstoši </a:t>
            </a:r>
            <a:r>
              <a:rPr lang="lv-LV" sz="1200" dirty="0">
                <a:latin typeface="Verdana" panose="020B0604030504040204" pitchFamily="34" charset="0"/>
                <a:ea typeface="Verdana" panose="020B0604030504040204" pitchFamily="34" charset="0"/>
                <a:cs typeface="Verdana" panose="020B0604030504040204" pitchFamily="34" charset="0"/>
                <a:hlinkClick r:id="rId4"/>
              </a:rPr>
              <a:t>Valsts pārvaldes iekārtas likumam</a:t>
            </a:r>
            <a:r>
              <a:rPr lang="lv-LV" sz="1200" dirty="0">
                <a:latin typeface="Verdana" panose="020B0604030504040204" pitchFamily="34" charset="0"/>
                <a:ea typeface="Verdana" panose="020B0604030504040204" pitchFamily="34" charset="0"/>
                <a:cs typeface="Verdana" panose="020B0604030504040204" pitchFamily="34" charset="0"/>
              </a:rPr>
              <a:t> starpresoru vienošanās iestādei jāsaskaņo ar tās augstākstāvošo iestādi (ministriju), tāpēc šim procesam jāparedz papildu laiks</a:t>
            </a:r>
          </a:p>
        </p:txBody>
      </p:sp>
    </p:spTree>
    <p:extLst>
      <p:ext uri="{BB962C8B-B14F-4D97-AF65-F5344CB8AC3E}">
        <p14:creationId xmlns:p14="http://schemas.microsoft.com/office/powerpoint/2010/main" val="683975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fontAlgn="b"/>
            <a:r>
              <a:rPr lang="en-US" altLang="en-US" sz="2400" dirty="0"/>
              <a:t>3</a:t>
            </a:r>
            <a:r>
              <a:rPr lang="lv-LV" altLang="en-US" sz="2400" dirty="0"/>
              <a:t>. </a:t>
            </a:r>
            <a:r>
              <a:rPr lang="lv-LV" sz="2400" dirty="0">
                <a:latin typeface="Verdana" panose="020B0604030504040204" pitchFamily="34" charset="0"/>
                <a:ea typeface="Verdana" panose="020B0604030504040204" pitchFamily="34" charset="0"/>
                <a:cs typeface="Verdana" panose="020B0604030504040204" pitchFamily="34" charset="0"/>
              </a:rPr>
              <a:t>Ieviešana produkcijā</a:t>
            </a:r>
            <a:br>
              <a:rPr lang="lv-LV" sz="2400" dirty="0">
                <a:latin typeface="Verdana" panose="020B0604030504040204" pitchFamily="34" charset="0"/>
                <a:ea typeface="Verdana" panose="020B0604030504040204" pitchFamily="34" charset="0"/>
                <a:cs typeface="Verdana" panose="020B0604030504040204" pitchFamily="34" charset="0"/>
              </a:rPr>
            </a:br>
            <a:endParaRPr lang="lv-LV"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34</a:t>
            </a:fld>
            <a:endParaRPr lang="en-US" altLang="en-US" dirty="0"/>
          </a:p>
        </p:txBody>
      </p:sp>
      <p:sp>
        <p:nvSpPr>
          <p:cNvPr id="9" name="Content Placeholder 2"/>
          <p:cNvSpPr>
            <a:spLocks noGrp="1"/>
          </p:cNvSpPr>
          <p:nvPr>
            <p:ph idx="1"/>
          </p:nvPr>
        </p:nvSpPr>
        <p:spPr>
          <a:xfrm>
            <a:off x="2590800" y="1200150"/>
            <a:ext cx="6094800" cy="3124200"/>
          </a:xfrm>
        </p:spPr>
        <p:txBody>
          <a:bodyPr>
            <a:noAutofit/>
          </a:bodyPr>
          <a:lstStyle/>
          <a:p>
            <a:pPr algn="just">
              <a:spcBef>
                <a:spcPts val="0"/>
              </a:spcBef>
              <a:spcAft>
                <a:spcPts val="600"/>
              </a:spcAft>
            </a:pPr>
            <a:r>
              <a:rPr lang="lv-LV" sz="1400" b="1" dirty="0">
                <a:solidFill>
                  <a:srgbClr val="3E5E9F"/>
                </a:solidFill>
              </a:rPr>
              <a:t>Atbildīgais:</a:t>
            </a:r>
          </a:p>
          <a:p>
            <a:pPr algn="just">
              <a:spcBef>
                <a:spcPts val="0"/>
              </a:spcBef>
            </a:pPr>
            <a:r>
              <a:rPr lang="lv-LV" sz="1400" dirty="0"/>
              <a:t>VRAA un iestāde</a:t>
            </a:r>
          </a:p>
          <a:p>
            <a:pPr algn="just">
              <a:spcBef>
                <a:spcPts val="0"/>
              </a:spcBef>
            </a:pPr>
            <a:endParaRPr lang="lv-LV" sz="1400" dirty="0"/>
          </a:p>
          <a:p>
            <a:pPr algn="just">
              <a:spcBef>
                <a:spcPts val="0"/>
              </a:spcBef>
              <a:spcAft>
                <a:spcPts val="600"/>
              </a:spcAft>
            </a:pPr>
            <a:r>
              <a:rPr lang="lv-LV" sz="1400" b="1" dirty="0">
                <a:solidFill>
                  <a:srgbClr val="3E5E9F"/>
                </a:solidFill>
              </a:rPr>
              <a:t>Paveicamais: </a:t>
            </a:r>
          </a:p>
          <a:p>
            <a:pPr marL="285750" indent="-285750" algn="just">
              <a:spcBef>
                <a:spcPts val="0"/>
              </a:spcBef>
              <a:spcAft>
                <a:spcPts val="600"/>
              </a:spcAft>
              <a:buFont typeface="Arial" panose="020B0604020202020204" pitchFamily="34" charset="0"/>
              <a:buChar char="•"/>
            </a:pPr>
            <a:r>
              <a:rPr lang="lv-LV" sz="1400" dirty="0"/>
              <a:t>Iestāde PPK izveido karšu maksājumu pieteikumu, ko izskata Valsts kase</a:t>
            </a:r>
          </a:p>
          <a:p>
            <a:pPr marL="285750" indent="-285750" algn="just">
              <a:spcBef>
                <a:spcPts val="0"/>
              </a:spcBef>
              <a:spcAft>
                <a:spcPts val="600"/>
              </a:spcAft>
              <a:buFont typeface="Arial" panose="020B0604020202020204" pitchFamily="34" charset="0"/>
              <a:buChar char="•"/>
            </a:pPr>
            <a:r>
              <a:rPr lang="lv-LV" sz="1400" dirty="0"/>
              <a:t>Apstiprinājuma gadījumā maksājuma logā paradās iespēja norēķināties ar kartēm</a:t>
            </a:r>
          </a:p>
          <a:p>
            <a:pPr algn="just"/>
            <a:endParaRPr lang="lv-LV" sz="1400" dirty="0"/>
          </a:p>
        </p:txBody>
      </p:sp>
      <p:pic>
        <p:nvPicPr>
          <p:cNvPr id="98306" name="Picture 2" descr="C:\Users\Linda\Desktop\VRAA_publicesana_balck.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730092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p:cNvSpPr txBox="1">
            <a:spLocks/>
          </p:cNvSpPr>
          <p:nvPr/>
        </p:nvSpPr>
        <p:spPr>
          <a:xfrm>
            <a:off x="2590800" y="285750"/>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Biežākās problēmas</a:t>
            </a:r>
            <a:endParaRPr lang="lv-LV" sz="2400" dirty="0"/>
          </a:p>
        </p:txBody>
      </p:sp>
      <p:grpSp>
        <p:nvGrpSpPr>
          <p:cNvPr id="2" name="Group 5"/>
          <p:cNvGrpSpPr>
            <a:grpSpLocks noChangeAspect="1"/>
          </p:cNvGrpSpPr>
          <p:nvPr/>
        </p:nvGrpSpPr>
        <p:grpSpPr>
          <a:xfrm>
            <a:off x="1992600" y="1779606"/>
            <a:ext cx="522000" cy="435000"/>
            <a:chOff x="1334715" y="6334950"/>
            <a:chExt cx="604800" cy="504000"/>
          </a:xfrm>
        </p:grpSpPr>
        <p:sp>
          <p:nvSpPr>
            <p:cNvPr id="7" name="Oval 6"/>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3" name="Group 8"/>
          <p:cNvGrpSpPr/>
          <p:nvPr/>
        </p:nvGrpSpPr>
        <p:grpSpPr>
          <a:xfrm>
            <a:off x="2034000" y="1256761"/>
            <a:ext cx="439200" cy="439200"/>
            <a:chOff x="1676400" y="2582250"/>
            <a:chExt cx="360000" cy="360000"/>
          </a:xfrm>
        </p:grpSpPr>
        <p:sp>
          <p:nvSpPr>
            <p:cNvPr id="10" name="Oval 9"/>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pSp>
      <p:sp>
        <p:nvSpPr>
          <p:cNvPr id="22" name="TextBox 21"/>
          <p:cNvSpPr txBox="1"/>
          <p:nvPr/>
        </p:nvSpPr>
        <p:spPr>
          <a:xfrm>
            <a:off x="2590800" y="1657350"/>
            <a:ext cx="6094800" cy="692497"/>
          </a:xfrm>
          <a:prstGeom prst="rect">
            <a:avLst/>
          </a:prstGeom>
          <a:noFill/>
        </p:spPr>
        <p:txBody>
          <a:bodyPr wrap="square" rtlCol="0">
            <a:spAutoFit/>
          </a:bodyPr>
          <a:lstStyle/>
          <a:p>
            <a:pPr algn="just"/>
            <a:r>
              <a:rPr lang="lv-LV" sz="1300" dirty="0">
                <a:latin typeface="Verdana" pitchFamily="34" charset="0"/>
                <a:ea typeface="Verdana" pitchFamily="34" charset="0"/>
                <a:cs typeface="Verdana" pitchFamily="34" charset="0"/>
              </a:rPr>
              <a:t>Lai nodrošinātu maksājumu moduļa darbību, jāizveido PPK ar maksājuma veidni un cenrādi, maksājumu dati tiek validēti ar PPK datiem.</a:t>
            </a:r>
          </a:p>
        </p:txBody>
      </p:sp>
      <p:sp>
        <p:nvSpPr>
          <p:cNvPr id="21" name="Rectangle 20"/>
          <p:cNvSpPr/>
          <p:nvPr/>
        </p:nvSpPr>
        <p:spPr>
          <a:xfrm>
            <a:off x="2590800" y="1314779"/>
            <a:ext cx="6094800" cy="323165"/>
          </a:xfrm>
          <a:prstGeom prst="rect">
            <a:avLst/>
          </a:prstGeom>
        </p:spPr>
        <p:txBody>
          <a:bodyPr anchor="ctr">
            <a:spAutoFit/>
          </a:bodyPr>
          <a:lstStyle/>
          <a:p>
            <a:pPr algn="just">
              <a:spcAft>
                <a:spcPts val="1800"/>
              </a:spcAft>
            </a:pPr>
            <a:r>
              <a:rPr lang="lv-LV" sz="1500" b="1" dirty="0">
                <a:solidFill>
                  <a:srgbClr val="3E5E9F"/>
                </a:solidFill>
                <a:latin typeface="Verdana" pitchFamily="34" charset="0"/>
                <a:ea typeface="Verdana" pitchFamily="34" charset="0"/>
                <a:cs typeface="Verdana" pitchFamily="34" charset="0"/>
              </a:rPr>
              <a:t>Nav izveidota publisko pakalpojumu kartīte</a:t>
            </a:r>
          </a:p>
        </p:txBody>
      </p:sp>
      <p:grpSp>
        <p:nvGrpSpPr>
          <p:cNvPr id="24" name="Group 5"/>
          <p:cNvGrpSpPr>
            <a:grpSpLocks noChangeAspect="1"/>
          </p:cNvGrpSpPr>
          <p:nvPr/>
        </p:nvGrpSpPr>
        <p:grpSpPr>
          <a:xfrm>
            <a:off x="1992600" y="3036906"/>
            <a:ext cx="522000" cy="435000"/>
            <a:chOff x="1334715" y="6334950"/>
            <a:chExt cx="604800" cy="504000"/>
          </a:xfrm>
        </p:grpSpPr>
        <p:sp>
          <p:nvSpPr>
            <p:cNvPr id="25" name="Oval 24"/>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27" name="Group 8"/>
          <p:cNvGrpSpPr/>
          <p:nvPr/>
        </p:nvGrpSpPr>
        <p:grpSpPr>
          <a:xfrm>
            <a:off x="2034000" y="2533650"/>
            <a:ext cx="439200" cy="439200"/>
            <a:chOff x="1676400" y="2582250"/>
            <a:chExt cx="360000" cy="360000"/>
          </a:xfrm>
        </p:grpSpPr>
        <p:sp>
          <p:nvSpPr>
            <p:cNvPr id="28" name="Oval 27"/>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28"/>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pSp>
      <p:sp>
        <p:nvSpPr>
          <p:cNvPr id="30" name="TextBox 29"/>
          <p:cNvSpPr txBox="1"/>
          <p:nvPr/>
        </p:nvSpPr>
        <p:spPr>
          <a:xfrm>
            <a:off x="2590800" y="2914650"/>
            <a:ext cx="6094800" cy="692497"/>
          </a:xfrm>
          <a:prstGeom prst="rect">
            <a:avLst/>
          </a:prstGeom>
          <a:noFill/>
        </p:spPr>
        <p:txBody>
          <a:bodyPr wrap="square" rtlCol="0">
            <a:spAutoFit/>
          </a:bodyPr>
          <a:lstStyle/>
          <a:p>
            <a:pPr algn="just"/>
            <a:r>
              <a:rPr lang="lv-LV" sz="1300" dirty="0">
                <a:latin typeface="Verdana" pitchFamily="34" charset="0"/>
                <a:ea typeface="Verdana" pitchFamily="34" charset="0"/>
                <a:cs typeface="Verdana" pitchFamily="34" charset="0"/>
              </a:rPr>
              <a:t>Maksājumu moduļa darbībai nepieciešams PPK nodefinēt maksājumu veidni ar iepriekš noteiktām cenrāža pozīcijām. Maksājumu veidnei un cenrādim jābūt aktivizētām.</a:t>
            </a:r>
          </a:p>
        </p:txBody>
      </p:sp>
      <p:sp>
        <p:nvSpPr>
          <p:cNvPr id="31" name="Rectangle 30"/>
          <p:cNvSpPr/>
          <p:nvPr/>
        </p:nvSpPr>
        <p:spPr>
          <a:xfrm>
            <a:off x="2590800" y="2591668"/>
            <a:ext cx="6094800" cy="323165"/>
          </a:xfrm>
          <a:prstGeom prst="rect">
            <a:avLst/>
          </a:prstGeom>
        </p:spPr>
        <p:txBody>
          <a:bodyPr anchor="ctr">
            <a:spAutoFit/>
          </a:bodyPr>
          <a:lstStyle/>
          <a:p>
            <a:pPr algn="just">
              <a:spcAft>
                <a:spcPts val="1800"/>
              </a:spcAft>
            </a:pPr>
            <a:r>
              <a:rPr lang="lv-LV" sz="1500" b="1" dirty="0">
                <a:solidFill>
                  <a:srgbClr val="3E5E9F"/>
                </a:solidFill>
                <a:latin typeface="Verdana" pitchFamily="34" charset="0"/>
                <a:ea typeface="Verdana" pitchFamily="34" charset="0"/>
                <a:cs typeface="Verdana" pitchFamily="34" charset="0"/>
              </a:rPr>
              <a:t>Nav precīzi nodefinēta publisko pakalpojumu kartīte</a:t>
            </a:r>
          </a:p>
        </p:txBody>
      </p:sp>
      <p:grpSp>
        <p:nvGrpSpPr>
          <p:cNvPr id="32" name="Group 5"/>
          <p:cNvGrpSpPr>
            <a:grpSpLocks noChangeAspect="1"/>
          </p:cNvGrpSpPr>
          <p:nvPr/>
        </p:nvGrpSpPr>
        <p:grpSpPr>
          <a:xfrm>
            <a:off x="1992600" y="4294206"/>
            <a:ext cx="522000" cy="435000"/>
            <a:chOff x="1334715" y="6334950"/>
            <a:chExt cx="604800" cy="504000"/>
          </a:xfrm>
        </p:grpSpPr>
        <p:sp>
          <p:nvSpPr>
            <p:cNvPr id="33" name="Oval 32"/>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35" name="Group 8"/>
          <p:cNvGrpSpPr/>
          <p:nvPr/>
        </p:nvGrpSpPr>
        <p:grpSpPr>
          <a:xfrm>
            <a:off x="2034000" y="3790950"/>
            <a:ext cx="439200" cy="439200"/>
            <a:chOff x="1676400" y="2582250"/>
            <a:chExt cx="360000" cy="360000"/>
          </a:xfrm>
        </p:grpSpPr>
        <p:sp>
          <p:nvSpPr>
            <p:cNvPr id="36" name="Oval 35"/>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7" name="TextBox 36"/>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pSp>
      <p:sp>
        <p:nvSpPr>
          <p:cNvPr id="38" name="TextBox 37"/>
          <p:cNvSpPr txBox="1"/>
          <p:nvPr/>
        </p:nvSpPr>
        <p:spPr>
          <a:xfrm>
            <a:off x="2590800" y="4171950"/>
            <a:ext cx="6094800" cy="692497"/>
          </a:xfrm>
          <a:prstGeom prst="rect">
            <a:avLst/>
          </a:prstGeom>
          <a:noFill/>
        </p:spPr>
        <p:txBody>
          <a:bodyPr wrap="square" rtlCol="0">
            <a:spAutoFit/>
          </a:bodyPr>
          <a:lstStyle/>
          <a:p>
            <a:pPr algn="just"/>
            <a:r>
              <a:rPr lang="lv-LV" sz="1300" dirty="0">
                <a:latin typeface="Verdana" pitchFamily="34" charset="0"/>
                <a:ea typeface="Verdana" pitchFamily="34" charset="0"/>
                <a:cs typeface="Verdana" pitchFamily="34" charset="0"/>
              </a:rPr>
              <a:t>Maksājumu moduļa pieprasījumā jānorāda dati no PPK maksājumu sadaļas – ģenerētie identifikatori, kas identificē pakalpojumu un maksājuma pozīciju.</a:t>
            </a:r>
          </a:p>
        </p:txBody>
      </p:sp>
      <p:sp>
        <p:nvSpPr>
          <p:cNvPr id="39" name="Rectangle 38"/>
          <p:cNvSpPr/>
          <p:nvPr/>
        </p:nvSpPr>
        <p:spPr>
          <a:xfrm>
            <a:off x="2590800" y="3848968"/>
            <a:ext cx="6094800" cy="323165"/>
          </a:xfrm>
          <a:prstGeom prst="rect">
            <a:avLst/>
          </a:prstGeom>
        </p:spPr>
        <p:txBody>
          <a:bodyPr anchor="ctr">
            <a:spAutoFit/>
          </a:bodyPr>
          <a:lstStyle/>
          <a:p>
            <a:pPr algn="just">
              <a:spcAft>
                <a:spcPts val="1800"/>
              </a:spcAft>
            </a:pPr>
            <a:r>
              <a:rPr lang="lv-LV" sz="1500" b="1" dirty="0">
                <a:solidFill>
                  <a:srgbClr val="3E5E9F"/>
                </a:solidFill>
                <a:latin typeface="Verdana" pitchFamily="34" charset="0"/>
                <a:ea typeface="Verdana" pitchFamily="34" charset="0"/>
                <a:cs typeface="Verdana" pitchFamily="34" charset="0"/>
              </a:rPr>
              <a:t>Nav precīzi nodefinēts maksājumu pieprasījums</a:t>
            </a:r>
          </a:p>
        </p:txBody>
      </p:sp>
      <p:sp>
        <p:nvSpPr>
          <p:cNvPr id="4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35</a:t>
            </a:fld>
            <a:endParaRPr lang="en-US" altLang="en-US"/>
          </a:p>
        </p:txBody>
      </p:sp>
    </p:spTree>
    <p:extLst>
      <p:ext uri="{BB962C8B-B14F-4D97-AF65-F5344CB8AC3E}">
        <p14:creationId xmlns:p14="http://schemas.microsoft.com/office/powerpoint/2010/main" val="213005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p:cNvSpPr txBox="1">
            <a:spLocks/>
          </p:cNvSpPr>
          <p:nvPr/>
        </p:nvSpPr>
        <p:spPr>
          <a:xfrm>
            <a:off x="2590800" y="285750"/>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Biežākās problēmas</a:t>
            </a:r>
            <a:endParaRPr lang="lv-LV" sz="2400" dirty="0"/>
          </a:p>
        </p:txBody>
      </p:sp>
      <p:grpSp>
        <p:nvGrpSpPr>
          <p:cNvPr id="2" name="Group 5"/>
          <p:cNvGrpSpPr>
            <a:grpSpLocks noChangeAspect="1"/>
          </p:cNvGrpSpPr>
          <p:nvPr/>
        </p:nvGrpSpPr>
        <p:grpSpPr>
          <a:xfrm>
            <a:off x="1992600" y="1779606"/>
            <a:ext cx="522000" cy="435000"/>
            <a:chOff x="1334715" y="6334950"/>
            <a:chExt cx="604800" cy="504000"/>
          </a:xfrm>
        </p:grpSpPr>
        <p:sp>
          <p:nvSpPr>
            <p:cNvPr id="7" name="Oval 6"/>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3" name="Group 8"/>
          <p:cNvGrpSpPr/>
          <p:nvPr/>
        </p:nvGrpSpPr>
        <p:grpSpPr>
          <a:xfrm>
            <a:off x="2034000" y="1256761"/>
            <a:ext cx="439200" cy="439200"/>
            <a:chOff x="1676400" y="2582250"/>
            <a:chExt cx="360000" cy="360000"/>
          </a:xfrm>
        </p:grpSpPr>
        <p:sp>
          <p:nvSpPr>
            <p:cNvPr id="10" name="Oval 9"/>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1" name="TextBox 10"/>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pSp>
      <p:sp>
        <p:nvSpPr>
          <p:cNvPr id="22" name="TextBox 21"/>
          <p:cNvSpPr txBox="1"/>
          <p:nvPr/>
        </p:nvSpPr>
        <p:spPr>
          <a:xfrm>
            <a:off x="2590800" y="1657350"/>
            <a:ext cx="6094800" cy="1492716"/>
          </a:xfrm>
          <a:prstGeom prst="rect">
            <a:avLst/>
          </a:prstGeom>
          <a:noFill/>
        </p:spPr>
        <p:txBody>
          <a:bodyPr wrap="square" rtlCol="0">
            <a:spAutoFit/>
          </a:bodyPr>
          <a:lstStyle/>
          <a:p>
            <a:pPr algn="just"/>
            <a:r>
              <a:rPr lang="lv-LV" sz="1300" dirty="0">
                <a:latin typeface="Verdana" pitchFamily="34" charset="0"/>
                <a:ea typeface="Verdana" pitchFamily="34" charset="0"/>
                <a:cs typeface="Verdana" pitchFamily="34" charset="0"/>
              </a:rPr>
              <a:t>Karšu maksājumu pieteikumu var izveidot PPK apraksta solim ņemot vērā sekojošus ierobežojumus:</a:t>
            </a:r>
          </a:p>
          <a:p>
            <a:pPr marL="285750" indent="-285750" algn="just">
              <a:buFontTx/>
              <a:buChar char="-"/>
            </a:pPr>
            <a:r>
              <a:rPr lang="lv-LV" sz="1300" dirty="0">
                <a:latin typeface="Verdana" pitchFamily="34" charset="0"/>
                <a:ea typeface="Verdana" pitchFamily="34" charset="0"/>
                <a:cs typeface="Verdana" pitchFamily="34" charset="0"/>
              </a:rPr>
              <a:t>Soļa nosaukums var saturēt līdz </a:t>
            </a:r>
            <a:r>
              <a:rPr lang="lv-LV" sz="1300" b="1" dirty="0">
                <a:latin typeface="Verdana" pitchFamily="34" charset="0"/>
                <a:ea typeface="Verdana" pitchFamily="34" charset="0"/>
                <a:cs typeface="Verdana" pitchFamily="34" charset="0"/>
              </a:rPr>
              <a:t>42</a:t>
            </a:r>
            <a:r>
              <a:rPr lang="lv-LV" sz="1300" dirty="0">
                <a:latin typeface="Verdana" pitchFamily="34" charset="0"/>
                <a:ea typeface="Verdana" pitchFamily="34" charset="0"/>
                <a:cs typeface="Verdana" pitchFamily="34" charset="0"/>
              </a:rPr>
              <a:t> zīmēm;</a:t>
            </a:r>
          </a:p>
          <a:p>
            <a:pPr marL="285750" indent="-285750" algn="just">
              <a:buFontTx/>
              <a:buChar char="-"/>
            </a:pPr>
            <a:r>
              <a:rPr lang="lv-LV" sz="1300" dirty="0">
                <a:latin typeface="Verdana" pitchFamily="34" charset="0"/>
                <a:ea typeface="Verdana" pitchFamily="34" charset="0"/>
                <a:cs typeface="Verdana" pitchFamily="34" charset="0"/>
              </a:rPr>
              <a:t>Aizliegtie simboli pakalpojuma soļa nosaukumā ir </a:t>
            </a:r>
            <a:r>
              <a:rPr lang="lv-LV" sz="1300" b="1" dirty="0">
                <a:latin typeface="Verdana" pitchFamily="34" charset="0"/>
                <a:ea typeface="Verdana" pitchFamily="34" charset="0"/>
                <a:cs typeface="Verdana" pitchFamily="34" charset="0"/>
              </a:rPr>
              <a:t>! @ # $ % ^ &amp; * ? ~ ; “ , . () = “</a:t>
            </a:r>
            <a:r>
              <a:rPr lang="lv-LV" sz="1300" b="1" dirty="0" err="1">
                <a:latin typeface="Verdana" pitchFamily="34" charset="0"/>
                <a:ea typeface="Verdana" pitchFamily="34" charset="0"/>
                <a:cs typeface="Verdana" pitchFamily="34" charset="0"/>
              </a:rPr>
              <a:t>enter</a:t>
            </a:r>
            <a:r>
              <a:rPr lang="lv-LV" sz="1300" b="1" dirty="0">
                <a:latin typeface="Verdana" pitchFamily="34" charset="0"/>
                <a:ea typeface="Verdana" pitchFamily="34" charset="0"/>
                <a:cs typeface="Verdana" pitchFamily="34" charset="0"/>
              </a:rPr>
              <a:t>” “</a:t>
            </a:r>
            <a:r>
              <a:rPr lang="lv-LV" sz="1300" b="1" dirty="0" err="1">
                <a:latin typeface="Verdana" pitchFamily="34" charset="0"/>
                <a:ea typeface="Verdana" pitchFamily="34" charset="0"/>
                <a:cs typeface="Verdana" pitchFamily="34" charset="0"/>
              </a:rPr>
              <a:t>tab</a:t>
            </a:r>
            <a:r>
              <a:rPr lang="lv-LV" sz="1300" b="1" dirty="0">
                <a:latin typeface="Verdana" pitchFamily="34" charset="0"/>
                <a:ea typeface="Verdana" pitchFamily="34" charset="0"/>
                <a:cs typeface="Verdana" pitchFamily="34" charset="0"/>
              </a:rPr>
              <a:t>”</a:t>
            </a:r>
            <a:r>
              <a:rPr lang="lv-LV" sz="1300" dirty="0">
                <a:latin typeface="Verdana" pitchFamily="34" charset="0"/>
                <a:ea typeface="Verdana" pitchFamily="34" charset="0"/>
                <a:cs typeface="Verdana" pitchFamily="34" charset="0"/>
              </a:rPr>
              <a:t>;</a:t>
            </a:r>
          </a:p>
          <a:p>
            <a:pPr marL="285750" indent="-285750" algn="just">
              <a:buFontTx/>
              <a:buChar char="-"/>
            </a:pPr>
            <a:r>
              <a:rPr lang="lv-LV" sz="1300" dirty="0">
                <a:latin typeface="Verdana" pitchFamily="34" charset="0"/>
                <a:ea typeface="Verdana" pitchFamily="34" charset="0"/>
                <a:cs typeface="Verdana" pitchFamily="34" charset="0"/>
              </a:rPr>
              <a:t>Solim varētu būt piesaistīta maksājumu veidne tikai ar </a:t>
            </a:r>
            <a:r>
              <a:rPr lang="lv-LV" sz="1300" b="1" dirty="0">
                <a:latin typeface="Verdana" pitchFamily="34" charset="0"/>
                <a:ea typeface="Verdana" pitchFamily="34" charset="0"/>
                <a:cs typeface="Verdana" pitchFamily="34" charset="0"/>
              </a:rPr>
              <a:t>1 (vienu) Valsts kases</a:t>
            </a:r>
            <a:r>
              <a:rPr lang="lv-LV" sz="1300" dirty="0">
                <a:latin typeface="Verdana" pitchFamily="34" charset="0"/>
                <a:ea typeface="Verdana" pitchFamily="34" charset="0"/>
                <a:cs typeface="Verdana" pitchFamily="34" charset="0"/>
              </a:rPr>
              <a:t> kontu un 1 (vienu) cenrāža pozīciju.</a:t>
            </a:r>
          </a:p>
        </p:txBody>
      </p:sp>
      <p:sp>
        <p:nvSpPr>
          <p:cNvPr id="21" name="Rectangle 20"/>
          <p:cNvSpPr/>
          <p:nvPr/>
        </p:nvSpPr>
        <p:spPr>
          <a:xfrm>
            <a:off x="2590800" y="1314779"/>
            <a:ext cx="6094800" cy="323165"/>
          </a:xfrm>
          <a:prstGeom prst="rect">
            <a:avLst/>
          </a:prstGeom>
        </p:spPr>
        <p:txBody>
          <a:bodyPr anchor="ctr">
            <a:spAutoFit/>
          </a:bodyPr>
          <a:lstStyle/>
          <a:p>
            <a:pPr algn="just">
              <a:spcAft>
                <a:spcPts val="1800"/>
              </a:spcAft>
            </a:pPr>
            <a:r>
              <a:rPr lang="lv-LV" sz="1500" b="1" dirty="0">
                <a:solidFill>
                  <a:srgbClr val="3E5E9F"/>
                </a:solidFill>
                <a:latin typeface="Verdana" pitchFamily="34" charset="0"/>
                <a:ea typeface="Verdana" pitchFamily="34" charset="0"/>
                <a:cs typeface="Verdana" pitchFamily="34" charset="0"/>
              </a:rPr>
              <a:t>Karšu maksājumu pieteikuma ierobežojumi</a:t>
            </a:r>
          </a:p>
        </p:txBody>
      </p:sp>
      <p:grpSp>
        <p:nvGrpSpPr>
          <p:cNvPr id="4" name="Group 5"/>
          <p:cNvGrpSpPr>
            <a:grpSpLocks noChangeAspect="1"/>
          </p:cNvGrpSpPr>
          <p:nvPr/>
        </p:nvGrpSpPr>
        <p:grpSpPr>
          <a:xfrm>
            <a:off x="1992600" y="3608406"/>
            <a:ext cx="522000" cy="435000"/>
            <a:chOff x="1334715" y="6334950"/>
            <a:chExt cx="604800" cy="504000"/>
          </a:xfrm>
        </p:grpSpPr>
        <p:sp>
          <p:nvSpPr>
            <p:cNvPr id="25" name="Oval 24"/>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6" name="Group 8"/>
          <p:cNvGrpSpPr/>
          <p:nvPr/>
        </p:nvGrpSpPr>
        <p:grpSpPr>
          <a:xfrm>
            <a:off x="2034000" y="3105150"/>
            <a:ext cx="439200" cy="439200"/>
            <a:chOff x="1676400" y="2582250"/>
            <a:chExt cx="360000" cy="360000"/>
          </a:xfrm>
        </p:grpSpPr>
        <p:sp>
          <p:nvSpPr>
            <p:cNvPr id="28" name="Oval 27"/>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9" name="TextBox 28"/>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grpSp>
      <p:sp>
        <p:nvSpPr>
          <p:cNvPr id="30" name="TextBox 29"/>
          <p:cNvSpPr txBox="1"/>
          <p:nvPr/>
        </p:nvSpPr>
        <p:spPr>
          <a:xfrm>
            <a:off x="2590800" y="3679712"/>
            <a:ext cx="6094800" cy="292388"/>
          </a:xfrm>
          <a:prstGeom prst="rect">
            <a:avLst/>
          </a:prstGeom>
          <a:noFill/>
        </p:spPr>
        <p:txBody>
          <a:bodyPr wrap="square" rtlCol="0">
            <a:spAutoFit/>
          </a:bodyPr>
          <a:lstStyle/>
          <a:p>
            <a:pPr algn="just"/>
            <a:r>
              <a:rPr lang="lv-LV" sz="1300" dirty="0">
                <a:latin typeface="Verdana" pitchFamily="34" charset="0"/>
                <a:ea typeface="Verdana" pitchFamily="34" charset="0"/>
                <a:cs typeface="Verdana" pitchFamily="34" charset="0"/>
              </a:rPr>
              <a:t>Maksājumu mērķa definēšanai ir 70 zīmju limits.</a:t>
            </a:r>
          </a:p>
        </p:txBody>
      </p:sp>
      <p:sp>
        <p:nvSpPr>
          <p:cNvPr id="31" name="Rectangle 30"/>
          <p:cNvSpPr/>
          <p:nvPr/>
        </p:nvSpPr>
        <p:spPr>
          <a:xfrm>
            <a:off x="2590800" y="3163168"/>
            <a:ext cx="6094800" cy="323165"/>
          </a:xfrm>
          <a:prstGeom prst="rect">
            <a:avLst/>
          </a:prstGeom>
        </p:spPr>
        <p:txBody>
          <a:bodyPr anchor="ctr">
            <a:spAutoFit/>
          </a:bodyPr>
          <a:lstStyle/>
          <a:p>
            <a:pPr algn="just">
              <a:spcAft>
                <a:spcPts val="1800"/>
              </a:spcAft>
            </a:pPr>
            <a:r>
              <a:rPr lang="lv-LV" sz="1500" b="1" dirty="0">
                <a:solidFill>
                  <a:srgbClr val="3E5E9F"/>
                </a:solidFill>
                <a:latin typeface="Verdana" pitchFamily="34" charset="0"/>
                <a:ea typeface="Verdana" pitchFamily="34" charset="0"/>
                <a:cs typeface="Verdana" pitchFamily="34" charset="0"/>
              </a:rPr>
              <a:t>Banku ierobežojums maksājumu apraksta definēšanai</a:t>
            </a:r>
          </a:p>
        </p:txBody>
      </p:sp>
      <p:sp>
        <p:nvSpPr>
          <p:cNvPr id="19" name="Slide Number Placeholder 4"/>
          <p:cNvSpPr>
            <a:spLocks noGrp="1"/>
          </p:cNvSpPr>
          <p:nvPr>
            <p:ph type="sldNum" sz="quarter" idx="13"/>
          </p:nvPr>
        </p:nvSpPr>
        <p:spPr bwMode="auto">
          <a:xfrm>
            <a:off x="8534400" y="47815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36</a:t>
            </a:fld>
            <a:endParaRPr lang="en-US" altLang="en-US" dirty="0"/>
          </a:p>
        </p:txBody>
      </p:sp>
    </p:spTree>
    <p:extLst>
      <p:ext uri="{BB962C8B-B14F-4D97-AF65-F5344CB8AC3E}">
        <p14:creationId xmlns:p14="http://schemas.microsoft.com/office/powerpoint/2010/main" val="2130058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lstStyle/>
          <a:p>
            <a:r>
              <a:rPr lang="lv-LV" altLang="en-US" sz="2400" dirty="0"/>
              <a:t>Biežāk uzdotie jautājumi</a:t>
            </a:r>
            <a:endParaRPr lang="lv-LV" altLang="en-US"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37</a:t>
            </a:fld>
            <a:endParaRPr lang="en-US" alt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2732" y="3833391"/>
            <a:ext cx="720000" cy="600000"/>
          </a:xfrm>
          <a:prstGeom prst="rect">
            <a:avLst/>
          </a:prstGeom>
        </p:spPr>
      </p:pic>
      <p:pic>
        <p:nvPicPr>
          <p:cNvPr id="1026" name="Picture 2" descr="C:\Users\Linda\Desktop\VRAA_bankas.png"/>
          <p:cNvPicPr>
            <a:picLocks noChangeAspect="1" noChangeArrowheads="1"/>
          </p:cNvPicPr>
          <p:nvPr/>
        </p:nvPicPr>
        <p:blipFill>
          <a:blip r:embed="rId4" cstate="print"/>
          <a:srcRect/>
          <a:stretch>
            <a:fillRect/>
          </a:stretch>
        </p:blipFill>
        <p:spPr bwMode="auto">
          <a:xfrm>
            <a:off x="1897299" y="2232953"/>
            <a:ext cx="720000" cy="600000"/>
          </a:xfrm>
          <a:prstGeom prst="rect">
            <a:avLst/>
          </a:prstGeom>
          <a:noFill/>
        </p:spPr>
      </p:pic>
      <p:pic>
        <p:nvPicPr>
          <p:cNvPr id="1027" name="Picture 3" descr="C:\Users\Linda\Desktop\VRAA_maksajot.png"/>
          <p:cNvPicPr>
            <a:picLocks noChangeAspect="1" noChangeArrowheads="1"/>
          </p:cNvPicPr>
          <p:nvPr/>
        </p:nvPicPr>
        <p:blipFill>
          <a:blip r:embed="rId5" cstate="print"/>
          <a:srcRect/>
          <a:stretch>
            <a:fillRect/>
          </a:stretch>
        </p:blipFill>
        <p:spPr bwMode="auto">
          <a:xfrm>
            <a:off x="1897299" y="1079278"/>
            <a:ext cx="720000" cy="600000"/>
          </a:xfrm>
          <a:prstGeom prst="rect">
            <a:avLst/>
          </a:prstGeom>
          <a:noFill/>
        </p:spPr>
      </p:pic>
      <p:sp>
        <p:nvSpPr>
          <p:cNvPr id="4" name="TextBox 3"/>
          <p:cNvSpPr txBox="1"/>
          <p:nvPr/>
        </p:nvSpPr>
        <p:spPr>
          <a:xfrm>
            <a:off x="2572732" y="1079278"/>
            <a:ext cx="6094800" cy="1031051"/>
          </a:xfrm>
          <a:prstGeom prst="rect">
            <a:avLst/>
          </a:prstGeom>
          <a:noFill/>
        </p:spPr>
        <p:txBody>
          <a:bodyPr wrap="square" rtlCol="0">
            <a:spAutoFit/>
          </a:bodyPr>
          <a:lstStyle/>
          <a:p>
            <a:pPr algn="just">
              <a:spcAft>
                <a:spcPts val="600"/>
              </a:spcAft>
            </a:pPr>
            <a:r>
              <a:rPr lang="lv-LV" sz="1500" b="1" dirty="0">
                <a:solidFill>
                  <a:srgbClr val="3E5E9F"/>
                </a:solidFill>
                <a:latin typeface="Verdana" pitchFamily="34" charset="0"/>
                <a:ea typeface="Verdana" pitchFamily="34" charset="0"/>
                <a:cs typeface="Verdana" pitchFamily="34" charset="0"/>
              </a:rPr>
              <a:t>Kuru apmaksas iespēju izvēlēties, testējot maksājumu ar </a:t>
            </a:r>
            <a:r>
              <a:rPr lang="lv-LV" sz="1500" b="1" dirty="0" err="1">
                <a:solidFill>
                  <a:srgbClr val="3E5E9F"/>
                </a:solidFill>
                <a:latin typeface="Verdana" pitchFamily="34" charset="0"/>
                <a:ea typeface="Verdana" pitchFamily="34" charset="0"/>
                <a:cs typeface="Verdana" pitchFamily="34" charset="0"/>
              </a:rPr>
              <a:t>DemoBank</a:t>
            </a:r>
            <a:r>
              <a:rPr lang="lv-LV" sz="1500" b="1" dirty="0">
                <a:solidFill>
                  <a:srgbClr val="3E5E9F"/>
                </a:solidFill>
                <a:latin typeface="Verdana" pitchFamily="34" charset="0"/>
                <a:ea typeface="Verdana" pitchFamily="34" charset="0"/>
                <a:cs typeface="Verdana" pitchFamily="34" charset="0"/>
              </a:rPr>
              <a:t>?</a:t>
            </a:r>
            <a:endParaRPr lang="lv-LV" sz="1500" dirty="0">
              <a:solidFill>
                <a:srgbClr val="3E5E9F"/>
              </a:solidFill>
              <a:latin typeface="Verdana" pitchFamily="34" charset="0"/>
              <a:ea typeface="Verdana" pitchFamily="34" charset="0"/>
              <a:cs typeface="Verdana" pitchFamily="34" charset="0"/>
            </a:endParaRPr>
          </a:p>
          <a:p>
            <a:pPr algn="just"/>
            <a:r>
              <a:rPr lang="en-US" sz="1300" dirty="0">
                <a:latin typeface="Verdana" pitchFamily="34" charset="0"/>
                <a:ea typeface="Verdana" pitchFamily="34" charset="0"/>
                <a:cs typeface="Verdana" pitchFamily="34" charset="0"/>
              </a:rPr>
              <a:t>Var </a:t>
            </a:r>
            <a:r>
              <a:rPr lang="en-US" sz="1300" dirty="0" err="1">
                <a:latin typeface="Verdana" pitchFamily="34" charset="0"/>
                <a:ea typeface="Verdana" pitchFamily="34" charset="0"/>
                <a:cs typeface="Verdana" pitchFamily="34" charset="0"/>
              </a:rPr>
              <a:t>izēlēties</a:t>
            </a:r>
            <a:r>
              <a:rPr lang="en-US" sz="1300" dirty="0">
                <a:latin typeface="Verdana" pitchFamily="34" charset="0"/>
                <a:ea typeface="Verdana" pitchFamily="34" charset="0"/>
                <a:cs typeface="Verdana" pitchFamily="34" charset="0"/>
              </a:rPr>
              <a:t> </a:t>
            </a:r>
            <a:r>
              <a:rPr lang="en-US" sz="1300" dirty="0" err="1">
                <a:latin typeface="Verdana" pitchFamily="34" charset="0"/>
                <a:ea typeface="Verdana" pitchFamily="34" charset="0"/>
                <a:cs typeface="Verdana" pitchFamily="34" charset="0"/>
              </a:rPr>
              <a:t>jebkuru</a:t>
            </a:r>
            <a:r>
              <a:rPr lang="en-US" sz="1300" dirty="0">
                <a:latin typeface="Verdana" pitchFamily="34" charset="0"/>
                <a:ea typeface="Verdana" pitchFamily="34" charset="0"/>
                <a:cs typeface="Verdana" pitchFamily="34" charset="0"/>
              </a:rPr>
              <a:t> no </a:t>
            </a:r>
            <a:r>
              <a:rPr lang="en-US" sz="1300" dirty="0" err="1">
                <a:latin typeface="Verdana" pitchFamily="34" charset="0"/>
                <a:ea typeface="Verdana" pitchFamily="34" charset="0"/>
                <a:cs typeface="Verdana" pitchFamily="34" charset="0"/>
              </a:rPr>
              <a:t>norādītajām</a:t>
            </a:r>
            <a:r>
              <a:rPr lang="en-US" sz="1300" dirty="0">
                <a:latin typeface="Verdana" pitchFamily="34" charset="0"/>
                <a:ea typeface="Verdana" pitchFamily="34" charset="0"/>
                <a:cs typeface="Verdana" pitchFamily="34" charset="0"/>
              </a:rPr>
              <a:t> </a:t>
            </a:r>
            <a:r>
              <a:rPr lang="en-US" sz="1300" dirty="0" err="1">
                <a:latin typeface="Verdana" pitchFamily="34" charset="0"/>
                <a:ea typeface="Verdana" pitchFamily="34" charset="0"/>
                <a:cs typeface="Verdana" pitchFamily="34" charset="0"/>
              </a:rPr>
              <a:t>iespējām</a:t>
            </a:r>
            <a:r>
              <a:rPr lang="en-US" sz="1300" dirty="0">
                <a:latin typeface="Verdana" pitchFamily="34" charset="0"/>
                <a:ea typeface="Verdana" pitchFamily="34" charset="0"/>
                <a:cs typeface="Verdana" pitchFamily="34" charset="0"/>
              </a:rPr>
              <a:t>. </a:t>
            </a:r>
            <a:r>
              <a:rPr lang="en-US" sz="1300" dirty="0" err="1">
                <a:latin typeface="Verdana" pitchFamily="34" charset="0"/>
                <a:ea typeface="Verdana" pitchFamily="34" charset="0"/>
                <a:cs typeface="Verdana" pitchFamily="34" charset="0"/>
              </a:rPr>
              <a:t>Parastam</a:t>
            </a:r>
            <a:r>
              <a:rPr lang="en-US" sz="1300" dirty="0">
                <a:latin typeface="Verdana" pitchFamily="34" charset="0"/>
                <a:ea typeface="Verdana" pitchFamily="34" charset="0"/>
                <a:cs typeface="Verdana" pitchFamily="34" charset="0"/>
              </a:rPr>
              <a:t> </a:t>
            </a:r>
            <a:r>
              <a:rPr lang="en-US" sz="1300" dirty="0" err="1">
                <a:latin typeface="Verdana" pitchFamily="34" charset="0"/>
                <a:ea typeface="Verdana" pitchFamily="34" charset="0"/>
                <a:cs typeface="Verdana" pitchFamily="34" charset="0"/>
              </a:rPr>
              <a:t>maksājumam</a:t>
            </a:r>
            <a:r>
              <a:rPr lang="en-US" sz="1300" dirty="0">
                <a:latin typeface="Verdana" pitchFamily="34" charset="0"/>
                <a:ea typeface="Verdana" pitchFamily="34" charset="0"/>
                <a:cs typeface="Verdana" pitchFamily="34" charset="0"/>
              </a:rPr>
              <a:t> </a:t>
            </a:r>
            <a:r>
              <a:rPr lang="en-US" sz="1300" dirty="0" err="1">
                <a:latin typeface="Verdana" pitchFamily="34" charset="0"/>
                <a:ea typeface="Verdana" pitchFamily="34" charset="0"/>
                <a:cs typeface="Verdana" pitchFamily="34" charset="0"/>
              </a:rPr>
              <a:t>izvēlās</a:t>
            </a:r>
            <a:r>
              <a:rPr lang="en-US" sz="1300" dirty="0">
                <a:latin typeface="Verdana" pitchFamily="34" charset="0"/>
                <a:ea typeface="Verdana" pitchFamily="34" charset="0"/>
                <a:cs typeface="Verdana" pitchFamily="34" charset="0"/>
              </a:rPr>
              <a:t> “</a:t>
            </a:r>
            <a:r>
              <a:rPr lang="en-US" sz="1300" dirty="0" err="1">
                <a:latin typeface="Verdana" pitchFamily="34" charset="0"/>
                <a:ea typeface="Verdana" pitchFamily="34" charset="0"/>
                <a:cs typeface="Verdana" pitchFamily="34" charset="0"/>
              </a:rPr>
              <a:t>Samaksāts</a:t>
            </a:r>
            <a:r>
              <a:rPr lang="en-US" sz="1300" dirty="0">
                <a:latin typeface="Verdana" pitchFamily="34" charset="0"/>
                <a:ea typeface="Verdana" pitchFamily="34" charset="0"/>
                <a:cs typeface="Verdana" pitchFamily="34" charset="0"/>
              </a:rPr>
              <a:t>” </a:t>
            </a:r>
            <a:r>
              <a:rPr lang="en-US" sz="1300" dirty="0" err="1">
                <a:latin typeface="Verdana" pitchFamily="34" charset="0"/>
                <a:ea typeface="Verdana" pitchFamily="34" charset="0"/>
                <a:cs typeface="Verdana" pitchFamily="34" charset="0"/>
              </a:rPr>
              <a:t>iespēju</a:t>
            </a:r>
            <a:r>
              <a:rPr lang="en-US" sz="1300" dirty="0">
                <a:latin typeface="Verdana" pitchFamily="34" charset="0"/>
                <a:ea typeface="Verdana" pitchFamily="34" charset="0"/>
                <a:cs typeface="Verdana" pitchFamily="34" charset="0"/>
              </a:rPr>
              <a:t>.</a:t>
            </a:r>
            <a:endParaRPr lang="lv-LV" sz="1500" dirty="0">
              <a:solidFill>
                <a:schemeClr val="tx2">
                  <a:lumMod val="60000"/>
                  <a:lumOff val="40000"/>
                </a:schemeClr>
              </a:solidFill>
              <a:latin typeface="Verdana" pitchFamily="34" charset="0"/>
              <a:ea typeface="Verdana" pitchFamily="34" charset="0"/>
              <a:cs typeface="Verdana" pitchFamily="34" charset="0"/>
            </a:endParaRPr>
          </a:p>
        </p:txBody>
      </p:sp>
      <p:sp>
        <p:nvSpPr>
          <p:cNvPr id="9" name="TextBox 8"/>
          <p:cNvSpPr txBox="1"/>
          <p:nvPr/>
        </p:nvSpPr>
        <p:spPr>
          <a:xfrm>
            <a:off x="2572732" y="2232953"/>
            <a:ext cx="6094800" cy="1600438"/>
          </a:xfrm>
          <a:prstGeom prst="rect">
            <a:avLst/>
          </a:prstGeom>
          <a:noFill/>
        </p:spPr>
        <p:txBody>
          <a:bodyPr wrap="square" rtlCol="0">
            <a:spAutoFit/>
          </a:bodyPr>
          <a:lstStyle/>
          <a:p>
            <a:pPr algn="just">
              <a:spcAft>
                <a:spcPts val="600"/>
              </a:spcAft>
            </a:pPr>
            <a:r>
              <a:rPr lang="lv-LV" sz="1500" b="1" dirty="0">
                <a:solidFill>
                  <a:srgbClr val="3E5E9F"/>
                </a:solidFill>
                <a:latin typeface="Verdana" pitchFamily="34" charset="0"/>
                <a:ea typeface="Verdana" pitchFamily="34" charset="0"/>
                <a:cs typeface="Verdana" pitchFamily="34" charset="0"/>
              </a:rPr>
              <a:t>Cik ātri var saņemt bankas statusu?</a:t>
            </a:r>
            <a:endParaRPr lang="lv-LV" sz="1500" dirty="0">
              <a:solidFill>
                <a:srgbClr val="3E5E9F"/>
              </a:solidFill>
              <a:latin typeface="Verdana" pitchFamily="34" charset="0"/>
              <a:ea typeface="Verdana" pitchFamily="34" charset="0"/>
              <a:cs typeface="Verdana" pitchFamily="34" charset="0"/>
            </a:endParaRPr>
          </a:p>
          <a:p>
            <a:pPr algn="just"/>
            <a:r>
              <a:rPr lang="lv-LV" sz="1300" dirty="0">
                <a:latin typeface="Verdana" pitchFamily="34" charset="0"/>
                <a:ea typeface="Verdana" pitchFamily="34" charset="0"/>
                <a:cs typeface="Verdana" pitchFamily="34" charset="0"/>
              </a:rPr>
              <a:t>Parasti bankas atbilde par maksājuma apmaksu tiek saņemta 2 minūšu laikā (atbildes nosūtīšanas laiks atkarīgs no bankas sistēmas darbības), ir novēroti gadījumi, kad iespējama kavēšanās līdz pat vairākām stundām. Maksāšanas pieprasījuma statuss tiek nosūtīts nekavējoties pēc pēdējā maksājuma apmaksas apstiprināšanas no bankas. </a:t>
            </a:r>
            <a:endParaRPr lang="lv-LV" sz="1500" dirty="0">
              <a:solidFill>
                <a:schemeClr val="tx2">
                  <a:lumMod val="60000"/>
                  <a:lumOff val="40000"/>
                </a:schemeClr>
              </a:solidFill>
              <a:latin typeface="Verdana" pitchFamily="34" charset="0"/>
              <a:ea typeface="Verdana" pitchFamily="34" charset="0"/>
              <a:cs typeface="Verdana" pitchFamily="34" charset="0"/>
            </a:endParaRPr>
          </a:p>
        </p:txBody>
      </p:sp>
      <p:sp>
        <p:nvSpPr>
          <p:cNvPr id="10" name="TextBox 9"/>
          <p:cNvSpPr txBox="1"/>
          <p:nvPr/>
        </p:nvSpPr>
        <p:spPr>
          <a:xfrm>
            <a:off x="2591193" y="3833391"/>
            <a:ext cx="6094800" cy="1492716"/>
          </a:xfrm>
          <a:prstGeom prst="rect">
            <a:avLst/>
          </a:prstGeom>
          <a:noFill/>
        </p:spPr>
        <p:txBody>
          <a:bodyPr wrap="square" rtlCol="0">
            <a:spAutoFit/>
          </a:bodyPr>
          <a:lstStyle/>
          <a:p>
            <a:pPr algn="just">
              <a:spcAft>
                <a:spcPts val="600"/>
              </a:spcAft>
            </a:pPr>
            <a:r>
              <a:rPr lang="lv-LV" sz="1500" b="1" dirty="0">
                <a:solidFill>
                  <a:srgbClr val="3E5E9F"/>
                </a:solidFill>
                <a:latin typeface="Verdana" pitchFamily="34" charset="0"/>
                <a:ea typeface="Verdana" pitchFamily="34" charset="0"/>
                <a:cs typeface="Verdana" pitchFamily="34" charset="0"/>
              </a:rPr>
              <a:t>Kāpēc parādās nepareizas cenrāža kļūdas paziņojums, ja cenrāža pozīcijas numurs sakrīt ar maksājumu pieprasījumā norādīto?</a:t>
            </a:r>
            <a:endParaRPr lang="lv-LV" sz="1500" dirty="0">
              <a:solidFill>
                <a:srgbClr val="3E5E9F"/>
              </a:solidFill>
              <a:latin typeface="Verdana" pitchFamily="34" charset="0"/>
              <a:ea typeface="Verdana" pitchFamily="34" charset="0"/>
              <a:cs typeface="Verdana" pitchFamily="34" charset="0"/>
            </a:endParaRPr>
          </a:p>
          <a:p>
            <a:pPr algn="just"/>
            <a:r>
              <a:rPr lang="lv-LV" sz="1300" dirty="0">
                <a:latin typeface="Verdana" pitchFamily="34" charset="0"/>
                <a:ea typeface="Verdana" pitchFamily="34" charset="0"/>
                <a:cs typeface="Verdana" pitchFamily="34" charset="0"/>
              </a:rPr>
              <a:t>Norādot maksājumu pieprasījumā cenrāža pozīcijas numuru, tas jāraksta bez nulles priekšā.</a:t>
            </a:r>
          </a:p>
          <a:p>
            <a:pPr algn="just"/>
            <a:endParaRPr lang="lv-LV" sz="1500" dirty="0">
              <a:solidFill>
                <a:schemeClr val="tx2">
                  <a:lumMod val="60000"/>
                  <a:lumOff val="4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4157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5943600" cy="777479"/>
          </a:xfrm>
        </p:spPr>
        <p:txBody>
          <a:bodyPr>
            <a:normAutofit/>
          </a:bodyPr>
          <a:lstStyle/>
          <a:p>
            <a:r>
              <a:rPr lang="lv-LV" altLang="en-US" sz="2400" dirty="0"/>
              <a:t>Meklējiet vairāk:</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38</a:t>
            </a:fld>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920" y="1252267"/>
            <a:ext cx="686880" cy="572400"/>
          </a:xfrm>
          <a:prstGeom prst="rect">
            <a:avLst/>
          </a:prstGeom>
        </p:spPr>
      </p:pic>
      <p:sp>
        <p:nvSpPr>
          <p:cNvPr id="6" name="Content Placeholder 2"/>
          <p:cNvSpPr>
            <a:spLocks noGrp="1"/>
          </p:cNvSpPr>
          <p:nvPr>
            <p:ph idx="1"/>
          </p:nvPr>
        </p:nvSpPr>
        <p:spPr>
          <a:xfrm>
            <a:off x="2590800" y="1314453"/>
            <a:ext cx="6096000" cy="3280180"/>
          </a:xfrm>
        </p:spPr>
        <p:txBody>
          <a:bodyPr>
            <a:normAutofit/>
          </a:bodyPr>
          <a:lstStyle/>
          <a:p>
            <a:pPr marL="285750" indent="-285750">
              <a:spcBef>
                <a:spcPts val="0"/>
              </a:spcBef>
              <a:spcAft>
                <a:spcPts val="600"/>
              </a:spcAft>
              <a:buFont typeface="Arial" panose="020B0604020202020204" pitchFamily="34" charset="0"/>
              <a:buChar char="•"/>
            </a:pPr>
            <a:r>
              <a:rPr lang="lv-LV" sz="1400" dirty="0"/>
              <a:t>Valsts informācijas sistēmu </a:t>
            </a:r>
            <a:r>
              <a:rPr lang="lv-LV" sz="1400" dirty="0" err="1"/>
              <a:t>savietotājs</a:t>
            </a:r>
            <a:r>
              <a:rPr lang="lv-LV" sz="1400" dirty="0"/>
              <a:t> </a:t>
            </a:r>
            <a:r>
              <a:rPr lang="lv-LV" sz="1400" dirty="0">
                <a:hlinkClick r:id="rId4"/>
              </a:rPr>
              <a:t>www.viss.gov.lv</a:t>
            </a:r>
            <a:endParaRPr lang="lv-LV" sz="1400" dirty="0"/>
          </a:p>
          <a:p>
            <a:pPr marL="285750" indent="-285750">
              <a:spcBef>
                <a:spcPts val="0"/>
              </a:spcBef>
              <a:spcAft>
                <a:spcPts val="600"/>
              </a:spcAft>
              <a:buFont typeface="Arial" panose="020B0604020202020204" pitchFamily="34" charset="0"/>
              <a:buChar char="•"/>
            </a:pPr>
            <a:r>
              <a:rPr lang="lv-LV" sz="1400" dirty="0">
                <a:hlinkClick r:id="rId5"/>
              </a:rPr>
              <a:t>Koplietošanas pakalpojumu katalogs</a:t>
            </a:r>
            <a:endParaRPr lang="lv-LV" sz="1400" dirty="0"/>
          </a:p>
          <a:p>
            <a:pPr marL="285750" indent="-285750">
              <a:spcBef>
                <a:spcPts val="0"/>
              </a:spcBef>
              <a:spcAft>
                <a:spcPts val="600"/>
              </a:spcAft>
              <a:buFont typeface="Arial" panose="020B0604020202020204" pitchFamily="34" charset="0"/>
              <a:buChar char="•"/>
            </a:pPr>
            <a:r>
              <a:rPr lang="lv-LV" sz="1400" dirty="0">
                <a:hlinkClick r:id="rId6"/>
              </a:rPr>
              <a:t>Maksājumu moduļa dokumentācija</a:t>
            </a:r>
            <a:endParaRPr lang="lv-LV" sz="1400" dirty="0"/>
          </a:p>
          <a:p>
            <a:pPr marL="285750" indent="-285750">
              <a:spcBef>
                <a:spcPts val="0"/>
              </a:spcBef>
              <a:spcAft>
                <a:spcPts val="600"/>
              </a:spcAft>
              <a:buFont typeface="Arial" panose="020B0604020202020204" pitchFamily="34" charset="0"/>
              <a:buChar char="•"/>
            </a:pPr>
            <a:r>
              <a:rPr lang="lv-LV" sz="1400" dirty="0">
                <a:hlinkClick r:id="rId7"/>
              </a:rPr>
              <a:t>Maksājumu moduļa ieviešanas kārtība</a:t>
            </a:r>
            <a:endParaRPr lang="en-US" sz="1400" dirty="0"/>
          </a:p>
          <a:p>
            <a:pPr marL="285750" indent="-285750">
              <a:spcBef>
                <a:spcPts val="0"/>
              </a:spcBef>
              <a:spcAft>
                <a:spcPts val="600"/>
              </a:spcAft>
              <a:buFont typeface="Arial" panose="020B0604020202020204" pitchFamily="34" charset="0"/>
              <a:buChar char="•"/>
            </a:pPr>
            <a:r>
              <a:rPr lang="en-US" sz="1400" dirty="0" err="1">
                <a:hlinkClick r:id="rId8"/>
              </a:rPr>
              <a:t>Produkta</a:t>
            </a:r>
            <a:r>
              <a:rPr lang="en-US" sz="1400" dirty="0">
                <a:hlinkClick r:id="rId8"/>
              </a:rPr>
              <a:t> </a:t>
            </a:r>
            <a:r>
              <a:rPr lang="en-US" sz="1400" dirty="0" err="1">
                <a:hlinkClick r:id="rId8"/>
              </a:rPr>
              <a:t>informācija</a:t>
            </a:r>
            <a:endParaRPr lang="lv-LV" sz="1400" dirty="0"/>
          </a:p>
        </p:txBody>
      </p:sp>
    </p:spTree>
    <p:extLst>
      <p:ext uri="{BB962C8B-B14F-4D97-AF65-F5344CB8AC3E}">
        <p14:creationId xmlns:p14="http://schemas.microsoft.com/office/powerpoint/2010/main" val="909254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90800" y="285750"/>
            <a:ext cx="6096000" cy="777482"/>
          </a:xfrm>
          <a:prstGeom prst="rect">
            <a:avLst/>
          </a:prstGeom>
        </p:spPr>
        <p:txBody>
          <a:bodyPr vert="horz" lIns="91440" tIns="45720" rIns="91440" bIns="45720" rtlCol="0" anchor="t">
            <a:normAutofit/>
          </a:bodyPr>
          <a:lstStyle/>
          <a:p>
            <a:pPr lvl="0">
              <a:spcBef>
                <a:spcPct val="0"/>
              </a:spcBef>
            </a:pPr>
            <a:r>
              <a:rPr lang="lv-LV" altLang="en-US" sz="2400" b="1" dirty="0">
                <a:latin typeface="Verdana" panose="020B0604030504040204" pitchFamily="34" charset="0"/>
                <a:ea typeface="Verdana" panose="020B0604030504040204" pitchFamily="34" charset="0"/>
                <a:cs typeface="Verdana" panose="020B0604030504040204" pitchFamily="34" charset="0"/>
              </a:rPr>
              <a:t>Kontaktinformācija</a:t>
            </a:r>
            <a:endParaRPr kumimoji="0" lang="lv-LV" altLang="en-US" sz="18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1"/>
          <p:cNvSpPr txBox="1">
            <a:spLocks/>
          </p:cNvSpPr>
          <p:nvPr/>
        </p:nvSpPr>
        <p:spPr>
          <a:xfrm>
            <a:off x="2590800" y="2647950"/>
            <a:ext cx="4648200" cy="914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7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tabLst>
                <a:tab pos="1255713" algn="l"/>
              </a:tabLst>
            </a:pPr>
            <a:r>
              <a:rPr lang="lv-LV" altLang="en-US" sz="1500" b="1" dirty="0"/>
              <a:t>Saziņai ar Koplietošanas risinājumu departamenta</a:t>
            </a:r>
            <a:r>
              <a:rPr lang="en-US" altLang="en-US" sz="1500" b="1" dirty="0"/>
              <a:t> </a:t>
            </a:r>
            <a:r>
              <a:rPr lang="lv-LV" altLang="en-US" sz="1500" b="1" dirty="0"/>
              <a:t>speciālistiem:</a:t>
            </a:r>
            <a:br>
              <a:rPr lang="lv-LV" altLang="en-US" sz="1500" b="1" dirty="0"/>
            </a:br>
            <a:r>
              <a:rPr lang="lv-LV" altLang="en-US" sz="1400" dirty="0"/>
              <a:t>e-pasts: </a:t>
            </a:r>
            <a:r>
              <a:rPr lang="en-US" altLang="en-US" sz="1400" dirty="0">
                <a:hlinkClick r:id="rId3"/>
              </a:rPr>
              <a:t>atbalsts</a:t>
            </a:r>
            <a:r>
              <a:rPr lang="lv-LV" altLang="en-US" sz="1400" dirty="0">
                <a:hlinkClick r:id="rId3"/>
              </a:rPr>
              <a:t>@vraa.gov.lv</a:t>
            </a:r>
            <a:endParaRPr lang="lv-LV" altLang="en-US" sz="16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491750"/>
            <a:ext cx="1296000" cy="1080000"/>
          </a:xfrm>
          <a:prstGeom prst="rect">
            <a:avLst/>
          </a:prstGeom>
        </p:spPr>
      </p:pic>
      <p:sp>
        <p:nvSpPr>
          <p:cNvPr id="6"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39</a:t>
            </a:fld>
            <a:endParaRPr lang="en-US" altLang="en-US"/>
          </a:p>
        </p:txBody>
      </p:sp>
    </p:spTree>
    <p:extLst>
      <p:ext uri="{BB962C8B-B14F-4D97-AF65-F5344CB8AC3E}">
        <p14:creationId xmlns:p14="http://schemas.microsoft.com/office/powerpoint/2010/main" val="367409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1855857" y="2495550"/>
            <a:ext cx="6830943"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411" name="Text Placeholder 2"/>
          <p:cNvSpPr>
            <a:spLocks noGrp="1"/>
          </p:cNvSpPr>
          <p:nvPr>
            <p:ph type="body" sz="quarter" idx="10"/>
          </p:nvPr>
        </p:nvSpPr>
        <p:spPr/>
        <p:txBody>
          <a:bodyPr/>
          <a:lstStyle/>
          <a:p>
            <a:endParaRPr lang="lv-LV" altLang="en-US"/>
          </a:p>
        </p:txBody>
      </p:sp>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4</a:t>
            </a:fld>
            <a:endParaRPr lang="en-US" alt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461"/>
          <a:stretch/>
        </p:blipFill>
        <p:spPr>
          <a:xfrm>
            <a:off x="762000" y="1067180"/>
            <a:ext cx="6400800" cy="4076320"/>
          </a:xfrm>
          <a:prstGeom prst="rect">
            <a:avLst/>
          </a:prstGeom>
        </p:spPr>
      </p:pic>
      <p:pic>
        <p:nvPicPr>
          <p:cNvPr id="7" name="Picture 11" descr="G:\VRAA_09102015\Vizuālie materiali\Prezentacijas\Ikonas\Latvija_logo_darks.png"/>
          <p:cNvPicPr>
            <a:picLocks noChangeAspect="1" noChangeArrowheads="1"/>
          </p:cNvPicPr>
          <p:nvPr/>
        </p:nvPicPr>
        <p:blipFill>
          <a:blip r:embed="rId4" cstate="print"/>
          <a:srcRect/>
          <a:stretch>
            <a:fillRect/>
          </a:stretch>
        </p:blipFill>
        <p:spPr bwMode="auto">
          <a:xfrm>
            <a:off x="3368549" y="1986645"/>
            <a:ext cx="1080000" cy="432705"/>
          </a:xfrm>
          <a:prstGeom prst="rect">
            <a:avLst/>
          </a:prstGeom>
          <a:noFill/>
        </p:spPr>
      </p:pic>
      <p:pic>
        <p:nvPicPr>
          <p:cNvPr id="8" name="Picture 13" descr="C:\Users\Linda\Desktop\viss-logo.png"/>
          <p:cNvPicPr>
            <a:picLocks noChangeAspect="1" noChangeArrowheads="1"/>
          </p:cNvPicPr>
          <p:nvPr/>
        </p:nvPicPr>
        <p:blipFill>
          <a:blip r:embed="rId5" cstate="print"/>
          <a:srcRect/>
          <a:stretch>
            <a:fillRect/>
          </a:stretch>
        </p:blipFill>
        <p:spPr bwMode="auto">
          <a:xfrm>
            <a:off x="3368549" y="2957518"/>
            <a:ext cx="1080000" cy="384000"/>
          </a:xfrm>
          <a:prstGeom prst="rect">
            <a:avLst/>
          </a:prstGeom>
          <a:noFill/>
        </p:spPr>
      </p:pic>
      <p:sp>
        <p:nvSpPr>
          <p:cNvPr id="9" name="TextBox 8"/>
          <p:cNvSpPr txBox="1"/>
          <p:nvPr/>
        </p:nvSpPr>
        <p:spPr>
          <a:xfrm>
            <a:off x="2319886" y="3460468"/>
            <a:ext cx="3208827" cy="276999"/>
          </a:xfrm>
          <a:prstGeom prst="rect">
            <a:avLst/>
          </a:prstGeom>
          <a:noFill/>
        </p:spPr>
        <p:txBody>
          <a:bodyPr wrap="none" rtlCol="0">
            <a:spAutoFit/>
          </a:bodyPr>
          <a:lstStyle/>
          <a:p>
            <a:r>
              <a:rPr lang="lv-LV" sz="1200" dirty="0">
                <a:solidFill>
                  <a:schemeClr val="bg1"/>
                </a:solidFill>
                <a:latin typeface="Verdana" panose="020B0604030504040204" pitchFamily="34" charset="0"/>
                <a:ea typeface="Verdana" panose="020B0604030504040204" pitchFamily="34" charset="0"/>
                <a:cs typeface="Verdana" panose="020B0604030504040204" pitchFamily="34" charset="0"/>
              </a:rPr>
              <a:t>Valsts informācijas sistēmu </a:t>
            </a:r>
            <a:r>
              <a:rPr lang="lv-LV" sz="1200" dirty="0" err="1">
                <a:solidFill>
                  <a:schemeClr val="bg1"/>
                </a:solidFill>
                <a:latin typeface="Verdana" panose="020B0604030504040204" pitchFamily="34" charset="0"/>
                <a:ea typeface="Verdana" panose="020B0604030504040204" pitchFamily="34" charset="0"/>
                <a:cs typeface="Verdana" panose="020B0604030504040204" pitchFamily="34" charset="0"/>
              </a:rPr>
              <a:t>savietotājs</a:t>
            </a:r>
            <a:endParaRPr lang="lv-LV"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676400" y="4552950"/>
            <a:ext cx="4495799" cy="276999"/>
          </a:xfrm>
          <a:prstGeom prst="rect">
            <a:avLst/>
          </a:prstGeom>
          <a:noFill/>
        </p:spPr>
        <p:txBody>
          <a:bodyPr wrap="square" rtlCol="0">
            <a:spAutoFit/>
          </a:bodyPr>
          <a:lstStyle/>
          <a:p>
            <a:pPr algn="ctr"/>
            <a:r>
              <a:rPr lang="lv-LV" sz="1200" dirty="0">
                <a:latin typeface="Verdana" panose="020B0604030504040204" pitchFamily="34" charset="0"/>
                <a:ea typeface="Verdana" panose="020B0604030504040204" pitchFamily="34" charset="0"/>
                <a:cs typeface="Verdana" panose="020B0604030504040204" pitchFamily="34" charset="0"/>
              </a:rPr>
              <a:t>Valsts reģistri un valsts informācijas sistēmas</a:t>
            </a:r>
          </a:p>
        </p:txBody>
      </p:sp>
      <p:sp>
        <p:nvSpPr>
          <p:cNvPr id="28" name="TextBox 27"/>
          <p:cNvSpPr txBox="1"/>
          <p:nvPr/>
        </p:nvSpPr>
        <p:spPr>
          <a:xfrm>
            <a:off x="1981200" y="1276350"/>
            <a:ext cx="338554" cy="933910"/>
          </a:xfrm>
          <a:prstGeom prst="rect">
            <a:avLst/>
          </a:prstGeom>
          <a:noFill/>
        </p:spPr>
        <p:txBody>
          <a:bodyPr vert="vert270" wrap="none" rtlCol="0">
            <a:spAutoFit/>
          </a:bodyPr>
          <a:lstStyle/>
          <a:p>
            <a:r>
              <a:rPr lang="lv-LV" sz="1000" dirty="0">
                <a:latin typeface="Verdana" panose="020B0604030504040204" pitchFamily="34" charset="0"/>
                <a:ea typeface="Verdana" panose="020B0604030504040204" pitchFamily="34" charset="0"/>
                <a:cs typeface="Verdana" panose="020B0604030504040204" pitchFamily="34" charset="0"/>
              </a:rPr>
              <a:t>Publiskā vide</a:t>
            </a:r>
          </a:p>
        </p:txBody>
      </p:sp>
      <p:sp>
        <p:nvSpPr>
          <p:cNvPr id="29" name="TextBox 28"/>
          <p:cNvSpPr txBox="1"/>
          <p:nvPr/>
        </p:nvSpPr>
        <p:spPr>
          <a:xfrm>
            <a:off x="1981200" y="2616990"/>
            <a:ext cx="338554" cy="792846"/>
          </a:xfrm>
          <a:prstGeom prst="rect">
            <a:avLst/>
          </a:prstGeom>
          <a:noFill/>
        </p:spPr>
        <p:txBody>
          <a:bodyPr vert="vert270" wrap="none" rtlCol="0">
            <a:spAutoFit/>
          </a:bodyPr>
          <a:lstStyle/>
          <a:p>
            <a:pPr algn="r"/>
            <a:r>
              <a:rPr lang="lv-LV" sz="1000" dirty="0">
                <a:latin typeface="Verdana" panose="020B0604030504040204" pitchFamily="34" charset="0"/>
                <a:ea typeface="Verdana" panose="020B0604030504040204" pitchFamily="34" charset="0"/>
                <a:cs typeface="Verdana" panose="020B0604030504040204" pitchFamily="34" charset="0"/>
              </a:rPr>
              <a:t>Darba vide</a:t>
            </a:r>
          </a:p>
        </p:txBody>
      </p:sp>
      <p:sp>
        <p:nvSpPr>
          <p:cNvPr id="30" name="TextBox 29"/>
          <p:cNvSpPr txBox="1"/>
          <p:nvPr/>
        </p:nvSpPr>
        <p:spPr>
          <a:xfrm>
            <a:off x="6324600" y="1939282"/>
            <a:ext cx="2362200" cy="261610"/>
          </a:xfrm>
          <a:prstGeom prst="rect">
            <a:avLst/>
          </a:prstGeom>
          <a:noFill/>
        </p:spPr>
        <p:txBody>
          <a:bodyPr wrap="square" rtlCol="0">
            <a:spAutoFit/>
          </a:bodyPr>
          <a:lstStyle/>
          <a:p>
            <a:r>
              <a:rPr lang="lv-LV" sz="1100" dirty="0">
                <a:latin typeface="Verdana" pitchFamily="34" charset="0"/>
                <a:ea typeface="Verdana" pitchFamily="34" charset="0"/>
                <a:cs typeface="Verdana" pitchFamily="34" charset="0"/>
              </a:rPr>
              <a:t>Pakalpojumu katalogs</a:t>
            </a:r>
          </a:p>
        </p:txBody>
      </p:sp>
      <p:sp>
        <p:nvSpPr>
          <p:cNvPr id="31" name="TextBox 30"/>
          <p:cNvSpPr txBox="1"/>
          <p:nvPr/>
        </p:nvSpPr>
        <p:spPr>
          <a:xfrm>
            <a:off x="6324600" y="1470264"/>
            <a:ext cx="1428750" cy="261610"/>
          </a:xfrm>
          <a:prstGeom prst="rect">
            <a:avLst/>
          </a:prstGeom>
          <a:noFill/>
        </p:spPr>
        <p:txBody>
          <a:bodyPr wrap="square" rtlCol="0">
            <a:spAutoFit/>
          </a:bodyPr>
          <a:lstStyle/>
          <a:p>
            <a:r>
              <a:rPr lang="lv-LV" sz="1100" dirty="0">
                <a:latin typeface="Verdana" pitchFamily="34" charset="0"/>
                <a:ea typeface="Verdana" pitchFamily="34" charset="0"/>
                <a:cs typeface="Verdana" pitchFamily="34" charset="0"/>
              </a:rPr>
              <a:t>E-pakalpojumi</a:t>
            </a:r>
          </a:p>
        </p:txBody>
      </p:sp>
      <p:sp>
        <p:nvSpPr>
          <p:cNvPr id="32" name="TextBox 31"/>
          <p:cNvSpPr txBox="1"/>
          <p:nvPr/>
        </p:nvSpPr>
        <p:spPr>
          <a:xfrm>
            <a:off x="6324600" y="2707645"/>
            <a:ext cx="2304000" cy="261610"/>
          </a:xfrm>
          <a:prstGeom prst="rect">
            <a:avLst/>
          </a:prstGeom>
          <a:noFill/>
        </p:spPr>
        <p:txBody>
          <a:bodyPr wrap="square" rtlCol="0">
            <a:spAutoFit/>
          </a:bodyPr>
          <a:lstStyle/>
          <a:p>
            <a:r>
              <a:rPr lang="lv-LV" sz="1100" dirty="0">
                <a:latin typeface="Verdana" pitchFamily="34" charset="0"/>
                <a:ea typeface="Verdana" pitchFamily="34" charset="0"/>
                <a:cs typeface="Verdana" pitchFamily="34" charset="0"/>
              </a:rPr>
              <a:t>Vienotās pieteikšanās modulis</a:t>
            </a:r>
          </a:p>
        </p:txBody>
      </p:sp>
      <p:sp>
        <p:nvSpPr>
          <p:cNvPr id="33" name="TextBox 32"/>
          <p:cNvSpPr txBox="1"/>
          <p:nvPr/>
        </p:nvSpPr>
        <p:spPr>
          <a:xfrm>
            <a:off x="6324600" y="3148340"/>
            <a:ext cx="1671595" cy="261610"/>
          </a:xfrm>
          <a:prstGeom prst="rect">
            <a:avLst/>
          </a:prstGeom>
          <a:noFill/>
        </p:spPr>
        <p:txBody>
          <a:bodyPr wrap="square" rtlCol="0">
            <a:spAutoFit/>
          </a:bodyPr>
          <a:lstStyle/>
          <a:p>
            <a:r>
              <a:rPr lang="lv-LV" sz="1100" dirty="0">
                <a:latin typeface="Verdana" pitchFamily="34" charset="0"/>
                <a:ea typeface="Verdana" pitchFamily="34" charset="0"/>
                <a:cs typeface="Verdana" pitchFamily="34" charset="0"/>
              </a:rPr>
              <a:t>Maksājumu modulis</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0250" y="1831962"/>
            <a:ext cx="571500" cy="47625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0250" y="1362944"/>
            <a:ext cx="571500" cy="4762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400" y="2647950"/>
            <a:ext cx="457200" cy="38100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7400" y="3088645"/>
            <a:ext cx="457200" cy="381000"/>
          </a:xfrm>
          <a:prstGeom prst="rect">
            <a:avLst/>
          </a:prstGeom>
        </p:spPr>
      </p:pic>
      <p:sp>
        <p:nvSpPr>
          <p:cNvPr id="24" name="TextBox 23"/>
          <p:cNvSpPr txBox="1"/>
          <p:nvPr/>
        </p:nvSpPr>
        <p:spPr>
          <a:xfrm>
            <a:off x="6305550" y="3578177"/>
            <a:ext cx="1581150" cy="261610"/>
          </a:xfrm>
          <a:prstGeom prst="rect">
            <a:avLst/>
          </a:prstGeom>
          <a:noFill/>
        </p:spPr>
        <p:txBody>
          <a:bodyPr wrap="square" rtlCol="0">
            <a:spAutoFit/>
          </a:bodyPr>
          <a:lstStyle/>
          <a:p>
            <a:r>
              <a:rPr lang="lv-LV" sz="1100" dirty="0">
                <a:latin typeface="Verdana" pitchFamily="34" charset="0"/>
                <a:ea typeface="Verdana" pitchFamily="34" charset="0"/>
                <a:cs typeface="Verdana" pitchFamily="34" charset="0"/>
              </a:rPr>
              <a:t>Komercbankas</a:t>
            </a:r>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44000" y="3498982"/>
            <a:ext cx="504000" cy="420000"/>
          </a:xfrm>
          <a:prstGeom prst="rect">
            <a:avLst/>
          </a:prstGeom>
        </p:spPr>
      </p:pic>
      <p:sp>
        <p:nvSpPr>
          <p:cNvPr id="23" name="Title 1"/>
          <p:cNvSpPr txBox="1">
            <a:spLocks/>
          </p:cNvSpPr>
          <p:nvPr/>
        </p:nvSpPr>
        <p:spPr>
          <a:xfrm>
            <a:off x="2590800" y="285750"/>
            <a:ext cx="6094800" cy="777479"/>
          </a:xfrm>
          <a:prstGeom prst="rect">
            <a:avLst/>
          </a:prstGeom>
        </p:spPr>
        <p:txBody>
          <a:bodyPr vert="horz" lIns="91440" tIns="45720" rIns="91440" bIns="45720" rtlCol="0" anchor="t">
            <a:noAutofit/>
          </a:bodyPr>
          <a:lstStyle/>
          <a:p>
            <a:pPr lvl="0">
              <a:spcBef>
                <a:spcPct val="0"/>
              </a:spcBef>
            </a:pPr>
            <a:r>
              <a:rPr lang="lv-LV" altLang="en-US" sz="2400" b="1" dirty="0">
                <a:latin typeface="Verdana" panose="020B0604030504040204" pitchFamily="34" charset="0"/>
                <a:ea typeface="Verdana" panose="020B0604030504040204" pitchFamily="34" charset="0"/>
                <a:cs typeface="Verdana" panose="020B0604030504040204" pitchFamily="34" charset="0"/>
              </a:rPr>
              <a:t>Maksājumu modulis – daļa no VISS infrastruktūras </a:t>
            </a:r>
            <a:endParaRPr kumimoji="0" lang="lv-LV" alt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9703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500" y="2461021"/>
            <a:ext cx="8001000" cy="720329"/>
          </a:xfrm>
        </p:spPr>
        <p:txBody>
          <a:bodyPr>
            <a:noAutofit/>
          </a:bodyPr>
          <a:lstStyle/>
          <a:p>
            <a:r>
              <a:rPr lang="lv-LV" altLang="en-US" sz="1800" b="0" dirty="0"/>
              <a:t>Valsts iestādēm un pašvaldībām</a:t>
            </a:r>
          </a:p>
        </p:txBody>
      </p:sp>
      <p:sp>
        <p:nvSpPr>
          <p:cNvPr id="7" name="Text Placeholder 2"/>
          <p:cNvSpPr txBox="1">
            <a:spLocks/>
          </p:cNvSpPr>
          <p:nvPr/>
        </p:nvSpPr>
        <p:spPr>
          <a:xfrm>
            <a:off x="838200" y="3028950"/>
            <a:ext cx="7772400" cy="883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05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400" b="1" dirty="0"/>
              <a:t>Kā ieviest maksājumu moduli, izmantojot VISS infrastruktūru?</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1549262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1"/>
            <a:ext cx="6094800" cy="609600"/>
          </a:xfrm>
        </p:spPr>
        <p:txBody>
          <a:bodyPr>
            <a:noAutofit/>
          </a:bodyPr>
          <a:lstStyle/>
          <a:p>
            <a:r>
              <a:rPr lang="lv-LV" altLang="lv-LV" sz="2400" dirty="0"/>
              <a:t>Portāla </a:t>
            </a:r>
            <a:r>
              <a:rPr lang="lv-LV" altLang="lv-LV" sz="2400" dirty="0" err="1">
                <a:solidFill>
                  <a:schemeClr val="bg1"/>
                </a:solidFill>
              </a:rPr>
              <a:t>Latvija.lv</a:t>
            </a:r>
            <a:r>
              <a:rPr lang="lv-LV" altLang="lv-LV" sz="2400" dirty="0" err="1"/>
              <a:t>pakalpojumu</a:t>
            </a:r>
            <a:endParaRPr lang="lv-LV" altLang="en-US"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41</a:t>
            </a:fld>
            <a:endParaRPr lang="en-US" altLang="en-US" dirty="0"/>
          </a:p>
        </p:txBody>
      </p:sp>
      <p:pic>
        <p:nvPicPr>
          <p:cNvPr id="6" name="Picture 5" descr="G:\VRAA_09102015\Vizuālie materiali\Prezentacijas\Ikonas\Latvija_logo_darks.png"/>
          <p:cNvPicPr>
            <a:picLocks noChangeAspect="1" noChangeArrowheads="1"/>
          </p:cNvPicPr>
          <p:nvPr/>
        </p:nvPicPr>
        <p:blipFill>
          <a:blip r:embed="rId3" cstate="print"/>
          <a:srcRect/>
          <a:stretch>
            <a:fillRect/>
          </a:stretch>
        </p:blipFill>
        <p:spPr bwMode="auto">
          <a:xfrm>
            <a:off x="4038600" y="285750"/>
            <a:ext cx="1425679" cy="571202"/>
          </a:xfrm>
          <a:prstGeom prst="rect">
            <a:avLst/>
          </a:prstGeom>
          <a:noFill/>
        </p:spPr>
      </p:pic>
      <p:sp>
        <p:nvSpPr>
          <p:cNvPr id="7" name="Rectangle 6"/>
          <p:cNvSpPr/>
          <p:nvPr/>
        </p:nvSpPr>
        <p:spPr>
          <a:xfrm>
            <a:off x="2590800" y="738485"/>
            <a:ext cx="5354351" cy="461665"/>
          </a:xfrm>
          <a:prstGeom prst="rect">
            <a:avLst/>
          </a:prstGeom>
        </p:spPr>
        <p:txBody>
          <a:bodyPr wrap="none">
            <a:spAutoFit/>
          </a:bodyPr>
          <a:lstStyle/>
          <a:p>
            <a:r>
              <a:rPr lang="lv-LV" altLang="lv-LV" sz="2400" b="1" dirty="0">
                <a:latin typeface="Verdana" pitchFamily="34" charset="0"/>
                <a:ea typeface="Verdana" pitchFamily="34" charset="0"/>
                <a:cs typeface="Verdana" pitchFamily="34" charset="0"/>
              </a:rPr>
              <a:t>sinhronas apmaksas veikšana</a:t>
            </a:r>
            <a:endParaRPr lang="lv-LV" sz="2400" b="1" dirty="0">
              <a:latin typeface="Verdana" pitchFamily="34" charset="0"/>
              <a:ea typeface="Verdana" pitchFamily="34" charset="0"/>
              <a:cs typeface="Verdana" pitchFamily="34" charset="0"/>
            </a:endParaRPr>
          </a:p>
        </p:txBody>
      </p:sp>
      <p:grpSp>
        <p:nvGrpSpPr>
          <p:cNvPr id="10" name="Group 9"/>
          <p:cNvGrpSpPr/>
          <p:nvPr/>
        </p:nvGrpSpPr>
        <p:grpSpPr>
          <a:xfrm>
            <a:off x="2023199" y="1385189"/>
            <a:ext cx="6968401" cy="3547264"/>
            <a:chOff x="1828799" y="1385189"/>
            <a:chExt cx="6968401" cy="3547264"/>
          </a:xfrm>
        </p:grpSpPr>
        <p:sp>
          <p:nvSpPr>
            <p:cNvPr id="11" name="Rounded Rectangle 10"/>
            <p:cNvSpPr/>
            <p:nvPr/>
          </p:nvSpPr>
          <p:spPr>
            <a:xfrm>
              <a:off x="1828799"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12" name="Group 11"/>
            <p:cNvGrpSpPr/>
            <p:nvPr/>
          </p:nvGrpSpPr>
          <p:grpSpPr>
            <a:xfrm>
              <a:off x="1943299" y="1413947"/>
              <a:ext cx="1043876" cy="532503"/>
              <a:chOff x="1943299" y="1413947"/>
              <a:chExt cx="1043876" cy="532503"/>
            </a:xfrm>
          </p:grpSpPr>
          <p:pic>
            <p:nvPicPr>
              <p:cNvPr id="57" name="Picture 56" descr="G:\VRAA_09102015\Vizuālie materiali\Prezentacijas\Ikonas\Latvija_logo_darks.png"/>
              <p:cNvPicPr>
                <a:picLocks noChangeAspect="1" noChangeArrowheads="1"/>
              </p:cNvPicPr>
              <p:nvPr/>
            </p:nvPicPr>
            <p:blipFill>
              <a:blip r:embed="rId3" cstate="print"/>
              <a:srcRect/>
              <a:stretch>
                <a:fillRect/>
              </a:stretch>
            </p:blipFill>
            <p:spPr bwMode="auto">
              <a:xfrm>
                <a:off x="2051237" y="1413947"/>
                <a:ext cx="828000" cy="331741"/>
              </a:xfrm>
              <a:prstGeom prst="rect">
                <a:avLst/>
              </a:prstGeom>
              <a:noFill/>
            </p:spPr>
          </p:pic>
          <p:sp>
            <p:nvSpPr>
              <p:cNvPr id="58" name="TextBox 57"/>
              <p:cNvSpPr txBox="1"/>
              <p:nvPr/>
            </p:nvSpPr>
            <p:spPr>
              <a:xfrm>
                <a:off x="1943299" y="1692534"/>
                <a:ext cx="1043876" cy="253916"/>
              </a:xfrm>
              <a:prstGeom prst="rect">
                <a:avLst/>
              </a:prstGeom>
              <a:noFill/>
            </p:spPr>
            <p:txBody>
              <a:bodyPr wrap="non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pakalpojums</a:t>
                </a:r>
              </a:p>
            </p:txBody>
          </p:sp>
        </p:grpSp>
        <p:grpSp>
          <p:nvGrpSpPr>
            <p:cNvPr id="13" name="Group 12"/>
            <p:cNvGrpSpPr/>
            <p:nvPr/>
          </p:nvGrpSpPr>
          <p:grpSpPr>
            <a:xfrm>
              <a:off x="3262451" y="1385189"/>
              <a:ext cx="1272877" cy="576000"/>
              <a:chOff x="3262451" y="1385189"/>
              <a:chExt cx="1272877" cy="576000"/>
            </a:xfrm>
          </p:grpSpPr>
          <p:sp>
            <p:nvSpPr>
              <p:cNvPr id="55" name="Rounded Rectangle 54"/>
              <p:cNvSpPr/>
              <p:nvPr/>
            </p:nvSpPr>
            <p:spPr>
              <a:xfrm>
                <a:off x="3262451"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6" name="TextBox 55"/>
              <p:cNvSpPr txBox="1"/>
              <p:nvPr/>
            </p:nvSpPr>
            <p:spPr>
              <a:xfrm>
                <a:off x="3343777" y="1465440"/>
                <a:ext cx="1110225" cy="415498"/>
              </a:xfrm>
              <a:prstGeom prst="rect">
                <a:avLst/>
              </a:prstGeom>
              <a:noFill/>
            </p:spPr>
            <p:txBody>
              <a:bodyPr wrap="squar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Pieprasījuma serviss</a:t>
                </a:r>
              </a:p>
            </p:txBody>
          </p:sp>
        </p:grpSp>
        <p:grpSp>
          <p:nvGrpSpPr>
            <p:cNvPr id="14" name="Group 13"/>
            <p:cNvGrpSpPr/>
            <p:nvPr/>
          </p:nvGrpSpPr>
          <p:grpSpPr>
            <a:xfrm>
              <a:off x="4958242" y="1385189"/>
              <a:ext cx="1272877" cy="576000"/>
              <a:chOff x="4958242" y="1385189"/>
              <a:chExt cx="1272877" cy="576000"/>
            </a:xfrm>
          </p:grpSpPr>
          <p:sp>
            <p:nvSpPr>
              <p:cNvPr id="53" name="Rounded Rectangle 52"/>
              <p:cNvSpPr/>
              <p:nvPr/>
            </p:nvSpPr>
            <p:spPr>
              <a:xfrm>
                <a:off x="4958242"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4" name="TextBox 53"/>
              <p:cNvSpPr txBox="1"/>
              <p:nvPr/>
            </p:nvSpPr>
            <p:spPr>
              <a:xfrm>
                <a:off x="5039567" y="1465440"/>
                <a:ext cx="1110225" cy="415498"/>
              </a:xfrm>
              <a:prstGeom prst="rect">
                <a:avLst/>
              </a:prstGeom>
              <a:noFill/>
            </p:spPr>
            <p:txBody>
              <a:bodyPr wrap="squar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MM tīmekļa </a:t>
                </a:r>
                <a:r>
                  <a:rPr lang="lv-LV" sz="1050" dirty="0" err="1">
                    <a:latin typeface="Verdana" panose="020B0604030504040204" pitchFamily="34" charset="0"/>
                    <a:ea typeface="Verdana" panose="020B0604030504040204" pitchFamily="34" charset="0"/>
                    <a:cs typeface="Verdana" panose="020B0604030504040204" pitchFamily="34" charset="0"/>
                  </a:rPr>
                  <a:t>pakalpe</a:t>
                </a:r>
                <a:endParaRPr lang="lv-LV"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oup 14"/>
            <p:cNvGrpSpPr/>
            <p:nvPr/>
          </p:nvGrpSpPr>
          <p:grpSpPr>
            <a:xfrm>
              <a:off x="6393950" y="1385189"/>
              <a:ext cx="1272877" cy="576000"/>
              <a:chOff x="6393950" y="1385189"/>
              <a:chExt cx="1272877" cy="576000"/>
            </a:xfrm>
          </p:grpSpPr>
          <p:sp>
            <p:nvSpPr>
              <p:cNvPr id="51" name="Rounded Rectangle 50"/>
              <p:cNvSpPr/>
              <p:nvPr/>
            </p:nvSpPr>
            <p:spPr>
              <a:xfrm>
                <a:off x="6393950"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2" name="TextBox 51"/>
              <p:cNvSpPr txBox="1"/>
              <p:nvPr/>
            </p:nvSpPr>
            <p:spPr>
              <a:xfrm>
                <a:off x="6475276" y="1465440"/>
                <a:ext cx="1110225" cy="415498"/>
              </a:xfrm>
              <a:prstGeom prst="rect">
                <a:avLst/>
              </a:prstGeom>
              <a:noFill/>
            </p:spPr>
            <p:txBody>
              <a:bodyPr wrap="squar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MM lietotāja interfeiss</a:t>
                </a:r>
              </a:p>
            </p:txBody>
          </p:sp>
        </p:grpSp>
        <p:cxnSp>
          <p:nvCxnSpPr>
            <p:cNvPr id="16" name="Straight Connector 15"/>
            <p:cNvCxnSpPr/>
            <p:nvPr/>
          </p:nvCxnSpPr>
          <p:spPr>
            <a:xfrm>
              <a:off x="7030389" y="1962453"/>
              <a:ext cx="0"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65239" y="1962453"/>
              <a:ext cx="0"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98890" y="1962453"/>
              <a:ext cx="1"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4681" y="1962453"/>
              <a:ext cx="0"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965588" y="3426891"/>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1" name="Rounded Rectangle 20"/>
            <p:cNvSpPr/>
            <p:nvPr/>
          </p:nvSpPr>
          <p:spPr>
            <a:xfrm>
              <a:off x="5529880" y="2679900"/>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2" name="Rounded Rectangle 21"/>
            <p:cNvSpPr/>
            <p:nvPr/>
          </p:nvSpPr>
          <p:spPr>
            <a:xfrm>
              <a:off x="3834089" y="2427900"/>
              <a:ext cx="129600" cy="7524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23" name="Straight Arrow Connector 22"/>
            <p:cNvCxnSpPr/>
            <p:nvPr/>
          </p:nvCxnSpPr>
          <p:spPr>
            <a:xfrm>
              <a:off x="2541438" y="2427900"/>
              <a:ext cx="12960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41438" y="3180300"/>
              <a:ext cx="12960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963689" y="2679900"/>
              <a:ext cx="15768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963689" y="2931900"/>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98732" y="2114550"/>
              <a:ext cx="1181413" cy="313350"/>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IVISRequest</a:t>
              </a:r>
              <a:endParaRPr lang="lv-LV"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a:latin typeface="Verdana" panose="020B0604030504040204" pitchFamily="34" charset="0"/>
                  <a:ea typeface="Verdana" panose="020B0604030504040204" pitchFamily="34" charset="0"/>
                  <a:cs typeface="Verdana" panose="020B0604030504040204" pitchFamily="34" charset="0"/>
                </a:rPr>
                <a:t>(</a:t>
              </a:r>
              <a:r>
                <a:rPr lang="lv-LV" sz="900" dirty="0" err="1">
                  <a:latin typeface="Verdana" panose="020B0604030504040204" pitchFamily="34" charset="0"/>
                  <a:ea typeface="Verdana" panose="020B0604030504040204" pitchFamily="34" charset="0"/>
                  <a:cs typeface="Verdana" panose="020B0604030504040204" pitchFamily="34" charset="0"/>
                </a:rPr>
                <a:t>StartPaymentSync</a:t>
              </a:r>
              <a:r>
                <a:rPr lang="lv-LV" sz="900" dirty="0">
                  <a:latin typeface="Verdana" panose="020B0604030504040204" pitchFamily="34" charset="0"/>
                  <a:ea typeface="Verdana" panose="020B0604030504040204" pitchFamily="34" charset="0"/>
                  <a:cs typeface="Verdana" panose="020B0604030504040204" pitchFamily="34" charset="0"/>
                </a:rPr>
                <a:t>)</a:t>
              </a:r>
            </a:p>
          </p:txBody>
        </p:sp>
        <p:sp>
          <p:nvSpPr>
            <p:cNvPr id="28" name="TextBox 27"/>
            <p:cNvSpPr txBox="1"/>
            <p:nvPr/>
          </p:nvSpPr>
          <p:spPr>
            <a:xfrm>
              <a:off x="4161383" y="2366550"/>
              <a:ext cx="1181413" cy="313350"/>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IVISRequest</a:t>
              </a:r>
              <a:endParaRPr lang="lv-LV"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a:latin typeface="Verdana" panose="020B0604030504040204" pitchFamily="34" charset="0"/>
                  <a:ea typeface="Verdana" panose="020B0604030504040204" pitchFamily="34" charset="0"/>
                  <a:cs typeface="Verdana" panose="020B0604030504040204" pitchFamily="34" charset="0"/>
                </a:rPr>
                <a:t>(</a:t>
              </a:r>
              <a:r>
                <a:rPr lang="lv-LV" sz="900" dirty="0" err="1">
                  <a:latin typeface="Verdana" panose="020B0604030504040204" pitchFamily="34" charset="0"/>
                  <a:ea typeface="Verdana" panose="020B0604030504040204" pitchFamily="34" charset="0"/>
                  <a:cs typeface="Verdana" panose="020B0604030504040204" pitchFamily="34" charset="0"/>
                </a:rPr>
                <a:t>StartPaymentSync</a:t>
              </a:r>
              <a:r>
                <a:rPr lang="lv-LV" sz="900" dirty="0">
                  <a:latin typeface="Verdana" panose="020B0604030504040204" pitchFamily="34" charset="0"/>
                  <a:ea typeface="Verdana" panose="020B0604030504040204" pitchFamily="34" charset="0"/>
                  <a:cs typeface="Verdana" panose="020B0604030504040204" pitchFamily="34" charset="0"/>
                </a:rPr>
                <a:t>)</a:t>
              </a:r>
            </a:p>
          </p:txBody>
        </p:sp>
        <p:sp>
          <p:nvSpPr>
            <p:cNvPr id="29" name="TextBox 28"/>
            <p:cNvSpPr txBox="1"/>
            <p:nvPr/>
          </p:nvSpPr>
          <p:spPr>
            <a:xfrm>
              <a:off x="4159779" y="2748076"/>
              <a:ext cx="1184620"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IVISResponse</a:t>
              </a:r>
              <a:r>
                <a:rPr lang="lv-LV" sz="900" dirty="0">
                  <a:latin typeface="Verdana" panose="020B0604030504040204" pitchFamily="34" charset="0"/>
                  <a:ea typeface="Verdana" panose="020B0604030504040204" pitchFamily="34" charset="0"/>
                  <a:cs typeface="Verdana" panose="020B0604030504040204" pitchFamily="34" charset="0"/>
                </a:rPr>
                <a:t> (URL)</a:t>
              </a:r>
            </a:p>
          </p:txBody>
        </p:sp>
        <p:sp>
          <p:nvSpPr>
            <p:cNvPr id="30" name="TextBox 29"/>
            <p:cNvSpPr txBox="1"/>
            <p:nvPr/>
          </p:nvSpPr>
          <p:spPr>
            <a:xfrm>
              <a:off x="2597128" y="3005449"/>
              <a:ext cx="1184620"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IVISResponse</a:t>
              </a:r>
              <a:r>
                <a:rPr lang="lv-LV" sz="900" dirty="0">
                  <a:latin typeface="Verdana" panose="020B0604030504040204" pitchFamily="34" charset="0"/>
                  <a:ea typeface="Verdana" panose="020B0604030504040204" pitchFamily="34" charset="0"/>
                  <a:cs typeface="Verdana" panose="020B0604030504040204" pitchFamily="34" charset="0"/>
                </a:rPr>
                <a:t> (URL)</a:t>
              </a:r>
            </a:p>
          </p:txBody>
        </p:sp>
        <p:cxnSp>
          <p:nvCxnSpPr>
            <p:cNvPr id="31" name="Straight Arrow Connector 30"/>
            <p:cNvCxnSpPr/>
            <p:nvPr/>
          </p:nvCxnSpPr>
          <p:spPr>
            <a:xfrm>
              <a:off x="2541438" y="3426891"/>
              <a:ext cx="442415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541438" y="3678891"/>
              <a:ext cx="442415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25690" y="3252040"/>
              <a:ext cx="852798"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Redirect</a:t>
              </a:r>
              <a:r>
                <a:rPr lang="lv-LV" sz="900" dirty="0">
                  <a:latin typeface="Verdana" panose="020B0604030504040204" pitchFamily="34" charset="0"/>
                  <a:ea typeface="Verdana" panose="020B0604030504040204" pitchFamily="34" charset="0"/>
                  <a:cs typeface="Verdana" panose="020B0604030504040204" pitchFamily="34" charset="0"/>
                </a:rPr>
                <a:t> (URL)</a:t>
              </a:r>
            </a:p>
          </p:txBody>
        </p:sp>
        <p:sp>
          <p:nvSpPr>
            <p:cNvPr id="34" name="TextBox 33"/>
            <p:cNvSpPr txBox="1"/>
            <p:nvPr/>
          </p:nvSpPr>
          <p:spPr>
            <a:xfrm>
              <a:off x="4286417" y="3504040"/>
              <a:ext cx="931345"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Response</a:t>
              </a:r>
              <a:r>
                <a:rPr lang="lv-LV" sz="900" dirty="0">
                  <a:latin typeface="Verdana" panose="020B0604030504040204" pitchFamily="34" charset="0"/>
                  <a:ea typeface="Verdana" panose="020B0604030504040204" pitchFamily="34" charset="0"/>
                  <a:cs typeface="Verdana" panose="020B0604030504040204" pitchFamily="34" charset="0"/>
                </a:rPr>
                <a:t> (URL)</a:t>
              </a:r>
            </a:p>
          </p:txBody>
        </p:sp>
        <p:sp>
          <p:nvSpPr>
            <p:cNvPr id="35" name="Rounded Rectangle 34"/>
            <p:cNvSpPr/>
            <p:nvPr/>
          </p:nvSpPr>
          <p:spPr>
            <a:xfrm>
              <a:off x="5529880" y="3934194"/>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6" name="Rounded Rectangle 35"/>
            <p:cNvSpPr/>
            <p:nvPr/>
          </p:nvSpPr>
          <p:spPr>
            <a:xfrm>
              <a:off x="3834088" y="4189496"/>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7" name="Straight Arrow Connector 36"/>
            <p:cNvCxnSpPr/>
            <p:nvPr/>
          </p:nvCxnSpPr>
          <p:spPr>
            <a:xfrm flipH="1">
              <a:off x="3963689" y="4186194"/>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541438" y="4441496"/>
              <a:ext cx="12960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400438" y="2178903"/>
              <a:ext cx="129600" cy="25164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0" name="TextBox 39"/>
            <p:cNvSpPr txBox="1"/>
            <p:nvPr/>
          </p:nvSpPr>
          <p:spPr>
            <a:xfrm>
              <a:off x="2827961" y="4266645"/>
              <a:ext cx="722955"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IVISRequest</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p:cNvSpPr txBox="1"/>
            <p:nvPr/>
          </p:nvSpPr>
          <p:spPr>
            <a:xfrm>
              <a:off x="4390612" y="4011343"/>
              <a:ext cx="722955"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IVISRequest</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42" name="Straight Arrow Connector 41"/>
            <p:cNvCxnSpPr/>
            <p:nvPr/>
          </p:nvCxnSpPr>
          <p:spPr>
            <a:xfrm flipH="1">
              <a:off x="5659480" y="4186194"/>
              <a:ext cx="2412000" cy="0"/>
            </a:xfrm>
            <a:prstGeom prst="straightConnector1">
              <a:avLst/>
            </a:prstGeom>
            <a:ln w="19050">
              <a:solidFill>
                <a:srgbClr val="ADDE6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90800" y="3426891"/>
              <a:ext cx="9792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090800" y="3678891"/>
              <a:ext cx="979200" cy="0"/>
            </a:xfrm>
            <a:prstGeom prst="straightConnector1">
              <a:avLst/>
            </a:prstGeom>
            <a:ln w="19050">
              <a:solidFill>
                <a:srgbClr val="ADDE6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162800" y="3113541"/>
              <a:ext cx="723079" cy="313350"/>
            </a:xfrm>
            <a:prstGeom prst="rect">
              <a:avLst/>
            </a:prstGeom>
            <a:noFill/>
          </p:spPr>
          <p:txBody>
            <a:bodyPr wrap="square" lIns="0" tIns="18000" rIns="0" bIns="18000" rtlCol="0">
              <a:spAutoFit/>
            </a:bodyPr>
            <a:lstStyle/>
            <a:p>
              <a:pPr algn="ctr"/>
              <a:r>
                <a:rPr lang="lv-LV" sz="900" dirty="0">
                  <a:latin typeface="Verdana" panose="020B0604030504040204" pitchFamily="34" charset="0"/>
                  <a:ea typeface="Verdana" panose="020B0604030504040204" pitchFamily="34" charset="0"/>
                  <a:cs typeface="Verdana" panose="020B0604030504040204" pitchFamily="34" charset="0"/>
                </a:rPr>
                <a:t>Dati par maksājumu</a:t>
              </a:r>
            </a:p>
          </p:txBody>
        </p:sp>
        <p:sp>
          <p:nvSpPr>
            <p:cNvPr id="46" name="TextBox 45"/>
            <p:cNvSpPr txBox="1"/>
            <p:nvPr/>
          </p:nvSpPr>
          <p:spPr>
            <a:xfrm>
              <a:off x="7191131" y="3678891"/>
              <a:ext cx="778539" cy="313350"/>
            </a:xfrm>
            <a:prstGeom prst="rect">
              <a:avLst/>
            </a:prstGeom>
            <a:noFill/>
          </p:spPr>
          <p:txBody>
            <a:bodyPr wrap="square" lIns="0" tIns="18000" rIns="0" bIns="18000" rtlCol="0">
              <a:spAutoFit/>
            </a:bodyPr>
            <a:lstStyle/>
            <a:p>
              <a:pPr algn="ctr"/>
              <a:r>
                <a:rPr lang="lv-LV" sz="900" dirty="0">
                  <a:latin typeface="Verdana" panose="020B0604030504040204" pitchFamily="34" charset="0"/>
                  <a:ea typeface="Verdana" panose="020B0604030504040204" pitchFamily="34" charset="0"/>
                  <a:cs typeface="Verdana" panose="020B0604030504040204" pitchFamily="34" charset="0"/>
                </a:rPr>
                <a:t>Statuss uz MM interfeisu</a:t>
              </a:r>
            </a:p>
          </p:txBody>
        </p:sp>
        <p:sp>
          <p:nvSpPr>
            <p:cNvPr id="47" name="TextBox 46"/>
            <p:cNvSpPr txBox="1"/>
            <p:nvPr/>
          </p:nvSpPr>
          <p:spPr>
            <a:xfrm>
              <a:off x="7130505" y="4186194"/>
              <a:ext cx="840859" cy="174851"/>
            </a:xfrm>
            <a:prstGeom prst="rect">
              <a:avLst/>
            </a:prstGeom>
            <a:noFill/>
          </p:spPr>
          <p:txBody>
            <a:bodyPr wrap="square" lIns="0" tIns="18000" rIns="0" bIns="18000" rtlCol="0">
              <a:spAutoFit/>
            </a:bodyPr>
            <a:lstStyle/>
            <a:p>
              <a:pPr algn="ctr"/>
              <a:r>
                <a:rPr lang="lv-LV" sz="900" dirty="0">
                  <a:latin typeface="Verdana" panose="020B0604030504040204" pitchFamily="34" charset="0"/>
                  <a:ea typeface="Verdana" panose="020B0604030504040204" pitchFamily="34" charset="0"/>
                  <a:cs typeface="Verdana" panose="020B0604030504040204" pitchFamily="34" charset="0"/>
                </a:rPr>
                <a:t>Statuss uz MM</a:t>
              </a:r>
            </a:p>
          </p:txBody>
        </p:sp>
        <p:grpSp>
          <p:nvGrpSpPr>
            <p:cNvPr id="48" name="Group 47"/>
            <p:cNvGrpSpPr/>
            <p:nvPr/>
          </p:nvGrpSpPr>
          <p:grpSpPr>
            <a:xfrm>
              <a:off x="8077200" y="2679900"/>
              <a:ext cx="720000" cy="1970532"/>
              <a:chOff x="7717231" y="2560632"/>
              <a:chExt cx="720000" cy="1970532"/>
            </a:xfrm>
          </p:grpSpPr>
          <p:sp>
            <p:nvSpPr>
              <p:cNvPr id="49" name="Rounded Rectangle 48"/>
              <p:cNvSpPr/>
              <p:nvPr/>
            </p:nvSpPr>
            <p:spPr>
              <a:xfrm>
                <a:off x="7717231" y="2560632"/>
                <a:ext cx="720000" cy="1970532"/>
              </a:xfrm>
              <a:prstGeom prst="roundRect">
                <a:avLst>
                  <a:gd name="adj" fmla="val 7559"/>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0" name="TextBox 49"/>
              <p:cNvSpPr txBox="1"/>
              <p:nvPr/>
            </p:nvSpPr>
            <p:spPr>
              <a:xfrm>
                <a:off x="7789231" y="3418940"/>
                <a:ext cx="576000" cy="253916"/>
              </a:xfrm>
              <a:prstGeom prst="rect">
                <a:avLst/>
              </a:prstGeom>
              <a:noFill/>
            </p:spPr>
            <p:txBody>
              <a:bodyPr wrap="square" lIns="0" rIns="0"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Bankas</a:t>
                </a:r>
              </a:p>
            </p:txBody>
          </p:sp>
        </p:grpSp>
      </p:grpSp>
    </p:spTree>
    <p:extLst>
      <p:ext uri="{BB962C8B-B14F-4D97-AF65-F5344CB8AC3E}">
        <p14:creationId xmlns:p14="http://schemas.microsoft.com/office/powerpoint/2010/main" val="3118950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1"/>
            <a:ext cx="6094800" cy="609600"/>
          </a:xfrm>
        </p:spPr>
        <p:txBody>
          <a:bodyPr>
            <a:noAutofit/>
          </a:bodyPr>
          <a:lstStyle/>
          <a:p>
            <a:r>
              <a:rPr lang="lv-LV" altLang="lv-LV" sz="2400" dirty="0"/>
              <a:t>Portāla </a:t>
            </a:r>
            <a:r>
              <a:rPr lang="lv-LV" altLang="lv-LV" sz="2400" dirty="0" err="1">
                <a:solidFill>
                  <a:schemeClr val="bg1"/>
                </a:solidFill>
              </a:rPr>
              <a:t>Latvija.lv</a:t>
            </a:r>
            <a:r>
              <a:rPr lang="lv-LV" altLang="lv-LV" sz="2400" dirty="0" err="1"/>
              <a:t>pakalpojumu</a:t>
            </a:r>
            <a:endParaRPr lang="lv-LV" altLang="en-US"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42</a:t>
            </a:fld>
            <a:endParaRPr lang="en-US" altLang="en-US" dirty="0"/>
          </a:p>
        </p:txBody>
      </p:sp>
      <p:pic>
        <p:nvPicPr>
          <p:cNvPr id="6" name="Picture 5" descr="G:\VRAA_09102015\Vizuālie materiali\Prezentacijas\Ikonas\Latvija_logo_darks.png"/>
          <p:cNvPicPr>
            <a:picLocks noChangeAspect="1" noChangeArrowheads="1"/>
          </p:cNvPicPr>
          <p:nvPr/>
        </p:nvPicPr>
        <p:blipFill>
          <a:blip r:embed="rId3" cstate="print"/>
          <a:srcRect/>
          <a:stretch>
            <a:fillRect/>
          </a:stretch>
        </p:blipFill>
        <p:spPr bwMode="auto">
          <a:xfrm>
            <a:off x="4038600" y="285750"/>
            <a:ext cx="1425679" cy="571202"/>
          </a:xfrm>
          <a:prstGeom prst="rect">
            <a:avLst/>
          </a:prstGeom>
          <a:noFill/>
        </p:spPr>
      </p:pic>
      <p:sp>
        <p:nvSpPr>
          <p:cNvPr id="7" name="Rectangle 6"/>
          <p:cNvSpPr/>
          <p:nvPr/>
        </p:nvSpPr>
        <p:spPr>
          <a:xfrm>
            <a:off x="2590800" y="738485"/>
            <a:ext cx="5559535" cy="461665"/>
          </a:xfrm>
          <a:prstGeom prst="rect">
            <a:avLst/>
          </a:prstGeom>
        </p:spPr>
        <p:txBody>
          <a:bodyPr wrap="none">
            <a:spAutoFit/>
          </a:bodyPr>
          <a:lstStyle/>
          <a:p>
            <a:r>
              <a:rPr lang="lv-LV" altLang="lv-LV" sz="2400" b="1" dirty="0">
                <a:latin typeface="Verdana" pitchFamily="34" charset="0"/>
                <a:ea typeface="Verdana" pitchFamily="34" charset="0"/>
                <a:cs typeface="Verdana" pitchFamily="34" charset="0"/>
              </a:rPr>
              <a:t>asinhronas apmaksas veikšana</a:t>
            </a:r>
            <a:endParaRPr lang="lv-LV" sz="2400" b="1" dirty="0">
              <a:latin typeface="Verdana" pitchFamily="34" charset="0"/>
              <a:ea typeface="Verdana" pitchFamily="34" charset="0"/>
              <a:cs typeface="Verdana" pitchFamily="34" charset="0"/>
            </a:endParaRPr>
          </a:p>
        </p:txBody>
      </p:sp>
      <p:grpSp>
        <p:nvGrpSpPr>
          <p:cNvPr id="9" name="Group 8"/>
          <p:cNvGrpSpPr/>
          <p:nvPr/>
        </p:nvGrpSpPr>
        <p:grpSpPr>
          <a:xfrm>
            <a:off x="1532757" y="1375696"/>
            <a:ext cx="7535043" cy="3329429"/>
            <a:chOff x="1262693" y="1375696"/>
            <a:chExt cx="7535043" cy="3329429"/>
          </a:xfrm>
        </p:grpSpPr>
        <p:sp>
          <p:nvSpPr>
            <p:cNvPr id="11" name="Rounded Rectangle 10"/>
            <p:cNvSpPr/>
            <p:nvPr/>
          </p:nvSpPr>
          <p:spPr>
            <a:xfrm>
              <a:off x="1262693" y="1391861"/>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12" name="Group 11"/>
            <p:cNvGrpSpPr/>
            <p:nvPr/>
          </p:nvGrpSpPr>
          <p:grpSpPr>
            <a:xfrm>
              <a:off x="1409900" y="1413947"/>
              <a:ext cx="1043876" cy="532503"/>
              <a:chOff x="1943299" y="1413947"/>
              <a:chExt cx="1043876" cy="532503"/>
            </a:xfrm>
          </p:grpSpPr>
          <p:pic>
            <p:nvPicPr>
              <p:cNvPr id="51" name="Picture 50" descr="G:\VRAA_09102015\Vizuālie materiali\Prezentacijas\Ikonas\Latvija_logo_darks.png"/>
              <p:cNvPicPr>
                <a:picLocks noChangeAspect="1" noChangeArrowheads="1"/>
              </p:cNvPicPr>
              <p:nvPr/>
            </p:nvPicPr>
            <p:blipFill>
              <a:blip r:embed="rId3" cstate="print"/>
              <a:srcRect/>
              <a:stretch>
                <a:fillRect/>
              </a:stretch>
            </p:blipFill>
            <p:spPr bwMode="auto">
              <a:xfrm>
                <a:off x="2051237" y="1413947"/>
                <a:ext cx="828000" cy="331741"/>
              </a:xfrm>
              <a:prstGeom prst="rect">
                <a:avLst/>
              </a:prstGeom>
              <a:noFill/>
            </p:spPr>
          </p:pic>
          <p:sp>
            <p:nvSpPr>
              <p:cNvPr id="52" name="TextBox 51"/>
              <p:cNvSpPr txBox="1"/>
              <p:nvPr/>
            </p:nvSpPr>
            <p:spPr>
              <a:xfrm>
                <a:off x="1943299" y="1692534"/>
                <a:ext cx="1043876" cy="253916"/>
              </a:xfrm>
              <a:prstGeom prst="rect">
                <a:avLst/>
              </a:prstGeom>
              <a:noFill/>
            </p:spPr>
            <p:txBody>
              <a:bodyPr wrap="non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pakalpojums</a:t>
                </a:r>
              </a:p>
            </p:txBody>
          </p:sp>
        </p:grpSp>
        <p:grpSp>
          <p:nvGrpSpPr>
            <p:cNvPr id="13" name="Group 12"/>
            <p:cNvGrpSpPr/>
            <p:nvPr/>
          </p:nvGrpSpPr>
          <p:grpSpPr>
            <a:xfrm>
              <a:off x="2957652" y="1385189"/>
              <a:ext cx="1272877" cy="576000"/>
              <a:chOff x="3262451" y="1385189"/>
              <a:chExt cx="1272877" cy="576000"/>
            </a:xfrm>
          </p:grpSpPr>
          <p:sp>
            <p:nvSpPr>
              <p:cNvPr id="49" name="Rounded Rectangle 48"/>
              <p:cNvSpPr/>
              <p:nvPr/>
            </p:nvSpPr>
            <p:spPr>
              <a:xfrm>
                <a:off x="3262451"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0" name="TextBox 49"/>
              <p:cNvSpPr txBox="1"/>
              <p:nvPr/>
            </p:nvSpPr>
            <p:spPr>
              <a:xfrm>
                <a:off x="3343777" y="1465440"/>
                <a:ext cx="1110225" cy="415498"/>
              </a:xfrm>
              <a:prstGeom prst="rect">
                <a:avLst/>
              </a:prstGeom>
              <a:noFill/>
            </p:spPr>
            <p:txBody>
              <a:bodyPr wrap="squar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Integrācijas</a:t>
                </a:r>
              </a:p>
              <a:p>
                <a:pPr algn="ctr"/>
                <a:r>
                  <a:rPr lang="lv-LV" sz="1050" dirty="0">
                    <a:latin typeface="Verdana" panose="020B0604030504040204" pitchFamily="34" charset="0"/>
                    <a:ea typeface="Verdana" panose="020B0604030504040204" pitchFamily="34" charset="0"/>
                    <a:cs typeface="Verdana" panose="020B0604030504040204" pitchFamily="34" charset="0"/>
                  </a:rPr>
                  <a:t>serviss</a:t>
                </a:r>
              </a:p>
            </p:txBody>
          </p:sp>
        </p:grpSp>
        <p:grpSp>
          <p:nvGrpSpPr>
            <p:cNvPr id="14" name="Group 13"/>
            <p:cNvGrpSpPr/>
            <p:nvPr/>
          </p:nvGrpSpPr>
          <p:grpSpPr>
            <a:xfrm>
              <a:off x="4653443" y="1385189"/>
              <a:ext cx="1272877" cy="576000"/>
              <a:chOff x="4958242" y="1385189"/>
              <a:chExt cx="1272877" cy="576000"/>
            </a:xfrm>
          </p:grpSpPr>
          <p:sp>
            <p:nvSpPr>
              <p:cNvPr id="47" name="Rounded Rectangle 46"/>
              <p:cNvSpPr/>
              <p:nvPr/>
            </p:nvSpPr>
            <p:spPr>
              <a:xfrm>
                <a:off x="4958242"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8" name="TextBox 47"/>
              <p:cNvSpPr txBox="1"/>
              <p:nvPr/>
            </p:nvSpPr>
            <p:spPr>
              <a:xfrm>
                <a:off x="5039567" y="1465440"/>
                <a:ext cx="1110225" cy="415498"/>
              </a:xfrm>
              <a:prstGeom prst="rect">
                <a:avLst/>
              </a:prstGeom>
              <a:noFill/>
            </p:spPr>
            <p:txBody>
              <a:bodyPr wrap="squar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MM tīmekļa </a:t>
                </a:r>
                <a:r>
                  <a:rPr lang="lv-LV" sz="1050" dirty="0" err="1">
                    <a:latin typeface="Verdana" panose="020B0604030504040204" pitchFamily="34" charset="0"/>
                    <a:ea typeface="Verdana" panose="020B0604030504040204" pitchFamily="34" charset="0"/>
                    <a:cs typeface="Verdana" panose="020B0604030504040204" pitchFamily="34" charset="0"/>
                  </a:rPr>
                  <a:t>pakalpe</a:t>
                </a:r>
                <a:endParaRPr lang="lv-LV"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oup 14"/>
            <p:cNvGrpSpPr/>
            <p:nvPr/>
          </p:nvGrpSpPr>
          <p:grpSpPr>
            <a:xfrm>
              <a:off x="6089151" y="1385189"/>
              <a:ext cx="1272877" cy="576000"/>
              <a:chOff x="6393950" y="1385189"/>
              <a:chExt cx="1272877" cy="576000"/>
            </a:xfrm>
          </p:grpSpPr>
          <p:sp>
            <p:nvSpPr>
              <p:cNvPr id="45" name="Rounded Rectangle 44"/>
              <p:cNvSpPr/>
              <p:nvPr/>
            </p:nvSpPr>
            <p:spPr>
              <a:xfrm>
                <a:off x="6393950"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6" name="TextBox 45"/>
              <p:cNvSpPr txBox="1"/>
              <p:nvPr/>
            </p:nvSpPr>
            <p:spPr>
              <a:xfrm>
                <a:off x="6475276" y="1546231"/>
                <a:ext cx="1110225" cy="253916"/>
              </a:xfrm>
              <a:prstGeom prst="rect">
                <a:avLst/>
              </a:prstGeom>
              <a:noFill/>
            </p:spPr>
            <p:txBody>
              <a:bodyPr wrap="square" rtlCol="0">
                <a:spAutoFit/>
              </a:bodyPr>
              <a:lstStyle/>
              <a:p>
                <a:pPr algn="ctr"/>
                <a:r>
                  <a:rPr lang="en-US" sz="1050" dirty="0" err="1">
                    <a:latin typeface="Verdana" panose="020B0604030504040204" pitchFamily="34" charset="0"/>
                    <a:ea typeface="Verdana" panose="020B0604030504040204" pitchFamily="34" charset="0"/>
                    <a:cs typeface="Verdana" panose="020B0604030504040204" pitchFamily="34" charset="0"/>
                  </a:rPr>
                  <a:t>Pakalpojums</a:t>
                </a:r>
                <a:endParaRPr lang="lv-LV" sz="1050" dirty="0">
                  <a:latin typeface="Verdana" panose="020B0604030504040204" pitchFamily="34" charset="0"/>
                  <a:ea typeface="Verdana" panose="020B0604030504040204" pitchFamily="34" charset="0"/>
                  <a:cs typeface="Verdana" panose="020B0604030504040204" pitchFamily="34" charset="0"/>
                </a:endParaRPr>
              </a:p>
            </p:txBody>
          </p:sp>
        </p:grpSp>
        <p:cxnSp>
          <p:nvCxnSpPr>
            <p:cNvPr id="16" name="Straight Connector 15"/>
            <p:cNvCxnSpPr/>
            <p:nvPr/>
          </p:nvCxnSpPr>
          <p:spPr>
            <a:xfrm>
              <a:off x="6725589" y="1962453"/>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99131" y="1969125"/>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594506" y="1962453"/>
              <a:ext cx="1"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89881" y="1962453"/>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8890" y="2676958"/>
              <a:ext cx="15768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97177" y="2116851"/>
              <a:ext cx="899284" cy="313350"/>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IVISRequest</a:t>
              </a:r>
              <a:endParaRPr lang="lv-LV"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a:latin typeface="Verdana" panose="020B0604030504040204" pitchFamily="34" charset="0"/>
                  <a:ea typeface="Verdana" panose="020B0604030504040204" pitchFamily="34" charset="0"/>
                  <a:cs typeface="Verdana" panose="020B0604030504040204" pitchFamily="34" charset="0"/>
                </a:rPr>
                <a:t>(</a:t>
              </a:r>
              <a:r>
                <a:rPr lang="lv-LV" sz="900" dirty="0" err="1">
                  <a:latin typeface="Verdana" panose="020B0604030504040204" pitchFamily="34" charset="0"/>
                  <a:ea typeface="Verdana" panose="020B0604030504040204" pitchFamily="34" charset="0"/>
                  <a:cs typeface="Verdana" panose="020B0604030504040204" pitchFamily="34" charset="0"/>
                </a:rPr>
                <a:t>StartPayment</a:t>
              </a:r>
              <a:r>
                <a:rPr lang="lv-LV" sz="900" dirty="0">
                  <a:latin typeface="Verdana" panose="020B0604030504040204" pitchFamily="34" charset="0"/>
                  <a:ea typeface="Verdana" panose="020B0604030504040204" pitchFamily="34" charset="0"/>
                  <a:cs typeface="Verdana" panose="020B0604030504040204" pitchFamily="34" charset="0"/>
                </a:rPr>
                <a:t>)</a:t>
              </a:r>
            </a:p>
          </p:txBody>
        </p:sp>
        <p:sp>
          <p:nvSpPr>
            <p:cNvPr id="22" name="TextBox 21"/>
            <p:cNvSpPr txBox="1"/>
            <p:nvPr/>
          </p:nvSpPr>
          <p:spPr>
            <a:xfrm>
              <a:off x="3992552" y="2363608"/>
              <a:ext cx="899284" cy="313350"/>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IVISRequest</a:t>
              </a:r>
              <a:endParaRPr lang="lv-LV"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a:latin typeface="Verdana" panose="020B0604030504040204" pitchFamily="34" charset="0"/>
                  <a:ea typeface="Verdana" panose="020B0604030504040204" pitchFamily="34" charset="0"/>
                  <a:cs typeface="Verdana" panose="020B0604030504040204" pitchFamily="34" charset="0"/>
                </a:rPr>
                <a:t>(</a:t>
              </a:r>
              <a:r>
                <a:rPr lang="lv-LV" sz="900" dirty="0" err="1">
                  <a:latin typeface="Verdana" panose="020B0604030504040204" pitchFamily="34" charset="0"/>
                  <a:ea typeface="Verdana" panose="020B0604030504040204" pitchFamily="34" charset="0"/>
                  <a:cs typeface="Verdana" panose="020B0604030504040204" pitchFamily="34" charset="0"/>
                </a:rPr>
                <a:t>StartPayment</a:t>
              </a:r>
              <a:r>
                <a:rPr lang="lv-LV" sz="900" dirty="0">
                  <a:latin typeface="Verdana" panose="020B0604030504040204" pitchFamily="34" charset="0"/>
                  <a:ea typeface="Verdana" panose="020B0604030504040204" pitchFamily="34" charset="0"/>
                  <a:cs typeface="Verdana" panose="020B0604030504040204" pitchFamily="34" charset="0"/>
                </a:rPr>
                <a:t>)</a:t>
              </a:r>
            </a:p>
          </p:txBody>
        </p:sp>
        <p:cxnSp>
          <p:nvCxnSpPr>
            <p:cNvPr id="23" name="Straight Arrow Connector 22"/>
            <p:cNvCxnSpPr/>
            <p:nvPr/>
          </p:nvCxnSpPr>
          <p:spPr>
            <a:xfrm>
              <a:off x="6790389" y="3183816"/>
              <a:ext cx="13032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963931" y="3437245"/>
              <a:ext cx="61200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42060" y="4282095"/>
              <a:ext cx="809517"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IVISResponse</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6934781" y="3008965"/>
              <a:ext cx="1017324" cy="174851"/>
            </a:xfrm>
            <a:prstGeom prst="rect">
              <a:avLst/>
            </a:prstGeom>
            <a:noFill/>
          </p:spPr>
          <p:txBody>
            <a:bodyPr wrap="square" lIns="0" tIns="18000" rIns="0" bIns="18000" rtlCol="0">
              <a:spAutoFit/>
            </a:bodyPr>
            <a:lstStyle/>
            <a:p>
              <a:pPr algn="ctr"/>
              <a:r>
                <a:rPr lang="lv-LV" sz="900" dirty="0">
                  <a:latin typeface="Verdana" panose="020B0604030504040204" pitchFamily="34" charset="0"/>
                  <a:ea typeface="Verdana" panose="020B0604030504040204" pitchFamily="34" charset="0"/>
                  <a:cs typeface="Verdana" panose="020B0604030504040204" pitchFamily="34" charset="0"/>
                </a:rPr>
                <a:t>Vēlas apmaksāt</a:t>
              </a:r>
            </a:p>
          </p:txBody>
        </p:sp>
        <p:grpSp>
          <p:nvGrpSpPr>
            <p:cNvPr id="27" name="Group 26"/>
            <p:cNvGrpSpPr/>
            <p:nvPr/>
          </p:nvGrpSpPr>
          <p:grpSpPr>
            <a:xfrm>
              <a:off x="7524859" y="1375696"/>
              <a:ext cx="1272877" cy="576000"/>
              <a:chOff x="6393950" y="1385189"/>
              <a:chExt cx="1272877" cy="576000"/>
            </a:xfrm>
          </p:grpSpPr>
          <p:sp>
            <p:nvSpPr>
              <p:cNvPr id="43" name="Rounded Rectangle 42"/>
              <p:cNvSpPr/>
              <p:nvPr/>
            </p:nvSpPr>
            <p:spPr>
              <a:xfrm>
                <a:off x="6393950"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4" name="TextBox 43"/>
              <p:cNvSpPr txBox="1"/>
              <p:nvPr/>
            </p:nvSpPr>
            <p:spPr>
              <a:xfrm>
                <a:off x="6475276" y="1465440"/>
                <a:ext cx="1110225" cy="415498"/>
              </a:xfrm>
              <a:prstGeom prst="rect">
                <a:avLst/>
              </a:prstGeom>
              <a:noFill/>
            </p:spPr>
            <p:txBody>
              <a:bodyPr wrap="square" rtlCol="0">
                <a:spAutoFit/>
              </a:bodyPr>
              <a:lstStyle/>
              <a:p>
                <a:pPr algn="ctr"/>
                <a:r>
                  <a:rPr lang="lv-LV" sz="1050" dirty="0">
                    <a:latin typeface="Verdana" panose="020B0604030504040204" pitchFamily="34" charset="0"/>
                    <a:ea typeface="Verdana" panose="020B0604030504040204" pitchFamily="34" charset="0"/>
                    <a:cs typeface="Verdana" panose="020B0604030504040204" pitchFamily="34" charset="0"/>
                  </a:rPr>
                  <a:t>MM lietotāja interfeiss</a:t>
                </a:r>
              </a:p>
            </p:txBody>
          </p:sp>
        </p:grpSp>
        <p:cxnSp>
          <p:nvCxnSpPr>
            <p:cNvPr id="28" name="Straight Connector 27"/>
            <p:cNvCxnSpPr/>
            <p:nvPr/>
          </p:nvCxnSpPr>
          <p:spPr>
            <a:xfrm>
              <a:off x="8161297" y="1952960"/>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834331" y="2178201"/>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0" name="Rounded Rectangle 29"/>
            <p:cNvSpPr/>
            <p:nvPr/>
          </p:nvSpPr>
          <p:spPr>
            <a:xfrm>
              <a:off x="3529290" y="2424958"/>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1" name="Rounded Rectangle 30"/>
            <p:cNvSpPr/>
            <p:nvPr/>
          </p:nvSpPr>
          <p:spPr>
            <a:xfrm>
              <a:off x="3529290" y="3945532"/>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nvGrpSpPr>
            <p:cNvPr id="32" name="Group 31"/>
            <p:cNvGrpSpPr/>
            <p:nvPr/>
          </p:nvGrpSpPr>
          <p:grpSpPr>
            <a:xfrm>
              <a:off x="5225081" y="2678387"/>
              <a:ext cx="129600" cy="1265716"/>
              <a:chOff x="5772467" y="2580971"/>
              <a:chExt cx="129600" cy="1265716"/>
            </a:xfrm>
          </p:grpSpPr>
          <p:sp>
            <p:nvSpPr>
              <p:cNvPr id="41" name="Rounded Rectangle 40"/>
              <p:cNvSpPr/>
              <p:nvPr/>
            </p:nvSpPr>
            <p:spPr>
              <a:xfrm>
                <a:off x="5772467" y="2580971"/>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42" name="Rounded Rectangle 41"/>
              <p:cNvSpPr/>
              <p:nvPr/>
            </p:nvSpPr>
            <p:spPr>
              <a:xfrm>
                <a:off x="5772467" y="3594687"/>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33" name="Rounded Rectangle 32"/>
            <p:cNvSpPr/>
            <p:nvPr/>
          </p:nvSpPr>
          <p:spPr>
            <a:xfrm>
              <a:off x="6660789" y="2931816"/>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4" name="Rounded Rectangle 33"/>
            <p:cNvSpPr/>
            <p:nvPr/>
          </p:nvSpPr>
          <p:spPr>
            <a:xfrm>
              <a:off x="8096497" y="3185245"/>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5" name="Straight Arrow Connector 34"/>
            <p:cNvCxnSpPr/>
            <p:nvPr/>
          </p:nvCxnSpPr>
          <p:spPr>
            <a:xfrm flipH="1">
              <a:off x="3669690" y="4197532"/>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952490" y="2430201"/>
              <a:ext cx="15768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963931" y="4456946"/>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37435" y="4022681"/>
              <a:ext cx="809517"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IVISResponse</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sp>
          <p:nvSpPr>
            <p:cNvPr id="39" name="TextBox 38"/>
            <p:cNvSpPr txBox="1"/>
            <p:nvPr/>
          </p:nvSpPr>
          <p:spPr>
            <a:xfrm>
              <a:off x="4049458" y="3262394"/>
              <a:ext cx="785471" cy="174851"/>
            </a:xfrm>
            <a:prstGeom prst="rect">
              <a:avLst/>
            </a:prstGeom>
            <a:noFill/>
          </p:spPr>
          <p:txBody>
            <a:bodyPr wrap="none" lIns="0" tIns="18000" rIns="0" bIns="18000" rtlCol="0">
              <a:spAutoFit/>
            </a:bodyPr>
            <a:lstStyle/>
            <a:p>
              <a:pPr algn="ctr"/>
              <a:r>
                <a:rPr lang="lv-LV" sz="900" dirty="0" err="1">
                  <a:latin typeface="Verdana" panose="020B0604030504040204" pitchFamily="34" charset="0"/>
                  <a:ea typeface="Verdana" panose="020B0604030504040204" pitchFamily="34" charset="0"/>
                  <a:cs typeface="Verdana" panose="020B0604030504040204" pitchFamily="34" charset="0"/>
                </a:rPr>
                <a:t>ResponseURL</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sp>
          <p:nvSpPr>
            <p:cNvPr id="40" name="Rounded Rectangle 39"/>
            <p:cNvSpPr/>
            <p:nvPr/>
          </p:nvSpPr>
          <p:spPr>
            <a:xfrm>
              <a:off x="1834331" y="3445346"/>
              <a:ext cx="129600" cy="10116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Tree>
    <p:extLst>
      <p:ext uri="{BB962C8B-B14F-4D97-AF65-F5344CB8AC3E}">
        <p14:creationId xmlns:p14="http://schemas.microsoft.com/office/powerpoint/2010/main" val="21382582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lvl="0">
              <a:defRPr/>
            </a:pPr>
            <a:r>
              <a:rPr lang="lv-LV" altLang="en-US" sz="2400" dirty="0"/>
              <a:t>Pieteikšanās karšu maksājumiem</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43</a:t>
            </a:fld>
            <a:endParaRPr lang="en-US" altLang="en-US" dirty="0"/>
          </a:p>
        </p:txBody>
      </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1733550"/>
            <a:ext cx="6098442" cy="294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Content Placeholder 2"/>
          <p:cNvSpPr txBox="1">
            <a:spLocks/>
          </p:cNvSpPr>
          <p:nvPr/>
        </p:nvSpPr>
        <p:spPr bwMode="auto">
          <a:xfrm>
            <a:off x="2590800" y="1123950"/>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lgn="just">
              <a:buNone/>
            </a:pPr>
            <a:r>
              <a:rPr lang="lv-LV" altLang="lv-LV" sz="1200" dirty="0">
                <a:latin typeface="Verdana" pitchFamily="34" charset="0"/>
                <a:ea typeface="Verdana" pitchFamily="34" charset="0"/>
                <a:cs typeface="Verdana" pitchFamily="34" charset="0"/>
              </a:rPr>
              <a:t>VRAA reģistrē vienošanos VISS.</a:t>
            </a:r>
          </a:p>
          <a:p>
            <a:pPr algn="just">
              <a:buNone/>
            </a:pPr>
            <a:r>
              <a:rPr lang="lv-LV" altLang="lv-LV" sz="1200" dirty="0">
                <a:latin typeface="Verdana" pitchFamily="34" charset="0"/>
                <a:ea typeface="Verdana" pitchFamily="34" charset="0"/>
                <a:cs typeface="Verdana" pitchFamily="34" charset="0"/>
              </a:rPr>
              <a:t>Iestāde pakalpojuma solim pievieno jaunu karšu maksājumu pieteikumu:</a:t>
            </a:r>
          </a:p>
        </p:txBody>
      </p:sp>
    </p:spTree>
    <p:extLst>
      <p:ext uri="{BB962C8B-B14F-4D97-AF65-F5344CB8AC3E}">
        <p14:creationId xmlns:p14="http://schemas.microsoft.com/office/powerpoint/2010/main" val="559155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lvl="0">
              <a:defRPr/>
            </a:pPr>
            <a:r>
              <a:rPr lang="lv-LV" altLang="en-US" sz="2400" dirty="0"/>
              <a:t>Pieteikšanās karšu maksājumiem</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44</a:t>
            </a:fld>
            <a:endParaRPr lang="en-US" altLang="en-US"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800" y="1656161"/>
            <a:ext cx="6704400" cy="325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2590800" y="1200151"/>
            <a:ext cx="6094800" cy="4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buNone/>
            </a:pPr>
            <a:r>
              <a:rPr lang="lv-LV" altLang="lv-LV" sz="1200" dirty="0">
                <a:latin typeface="Verdana" pitchFamily="34" charset="0"/>
                <a:ea typeface="Verdana" pitchFamily="34" charset="0"/>
                <a:cs typeface="Verdana" pitchFamily="34" charset="0"/>
              </a:rPr>
              <a:t>Iestāde aizpilda pieteikumu Pakalpojuma katalogā un iesniedz izskatīšanai:</a:t>
            </a:r>
          </a:p>
        </p:txBody>
      </p:sp>
    </p:spTree>
    <p:extLst>
      <p:ext uri="{BB962C8B-B14F-4D97-AF65-F5344CB8AC3E}">
        <p14:creationId xmlns:p14="http://schemas.microsoft.com/office/powerpoint/2010/main" val="559155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en-US" altLang="en-US" sz="2400" b="1" dirty="0" err="1">
                <a:latin typeface="Verdana" panose="020B0604030504040204" pitchFamily="34" charset="0"/>
                <a:ea typeface="Verdana" panose="020B0604030504040204" pitchFamily="34" charset="0"/>
                <a:cs typeface="Verdana" panose="020B0604030504040204" pitchFamily="34" charset="0"/>
              </a:rPr>
              <a:t>Piemērs</a:t>
            </a:r>
            <a:r>
              <a:rPr lang="en-US" altLang="en-US" sz="2400" b="1" dirty="0">
                <a:latin typeface="Verdana" panose="020B0604030504040204" pitchFamily="34" charset="0"/>
                <a:ea typeface="Verdana" panose="020B0604030504040204" pitchFamily="34" charset="0"/>
                <a:cs typeface="Verdana" panose="020B0604030504040204" pitchFamily="34" charset="0"/>
              </a:rPr>
              <a:t> m</a:t>
            </a:r>
            <a:r>
              <a:rPr lang="lv-LV" altLang="en-US" sz="2400" b="1" dirty="0" err="1">
                <a:latin typeface="Verdana" panose="020B0604030504040204" pitchFamily="34" charset="0"/>
                <a:ea typeface="Verdana" panose="020B0604030504040204" pitchFamily="34" charset="0"/>
                <a:cs typeface="Verdana" panose="020B0604030504040204" pitchFamily="34" charset="0"/>
              </a:rPr>
              <a:t>aksājuma</a:t>
            </a:r>
            <a:r>
              <a:rPr lang="lv-LV" altLang="en-US" sz="2400" b="1" dirty="0">
                <a:latin typeface="Verdana" panose="020B0604030504040204" pitchFamily="34" charset="0"/>
                <a:ea typeface="Verdana" panose="020B0604030504040204" pitchFamily="34" charset="0"/>
                <a:cs typeface="Verdana" panose="020B0604030504040204" pitchFamily="34" charset="0"/>
              </a:rPr>
              <a:t> </a:t>
            </a:r>
            <a:r>
              <a:rPr lang="en-US" altLang="en-US" sz="2400" b="1" dirty="0" err="1">
                <a:latin typeface="Verdana" panose="020B0604030504040204" pitchFamily="34" charset="0"/>
                <a:ea typeface="Verdana" panose="020B0604030504040204" pitchFamily="34" charset="0"/>
                <a:cs typeface="Verdana" panose="020B0604030504040204" pitchFamily="34" charset="0"/>
              </a:rPr>
              <a:t>uzsākšanai</a:t>
            </a:r>
            <a:r>
              <a:rPr lang="en-US" altLang="en-US" sz="2400" b="1" dirty="0">
                <a:latin typeface="Verdana" panose="020B0604030504040204" pitchFamily="34" charset="0"/>
                <a:ea typeface="Verdana" panose="020B0604030504040204" pitchFamily="34" charset="0"/>
                <a:cs typeface="Verdana" panose="020B0604030504040204" pitchFamily="34" charset="0"/>
              </a:rPr>
              <a:t> no </a:t>
            </a:r>
            <a:r>
              <a:rPr lang="en-US" altLang="en-US" sz="2400" b="1" dirty="0" err="1">
                <a:latin typeface="Verdana" panose="020B0604030504040204" pitchFamily="34" charset="0"/>
                <a:ea typeface="Verdana" panose="020B0604030504040204" pitchFamily="34" charset="0"/>
                <a:cs typeface="Verdana" panose="020B0604030504040204" pitchFamily="34" charset="0"/>
              </a:rPr>
              <a:t>pakalpojuma</a:t>
            </a:r>
            <a:endParaRPr lang="lv-LV" alt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45</a:t>
            </a:fld>
            <a:endParaRPr lang="en-US" altLang="en-US"/>
          </a:p>
        </p:txBody>
      </p:sp>
      <p:pic>
        <p:nvPicPr>
          <p:cNvPr id="7" name="Picture 6">
            <a:extLst>
              <a:ext uri="{FF2B5EF4-FFF2-40B4-BE49-F238E27FC236}">
                <a16:creationId xmlns:a16="http://schemas.microsoft.com/office/drawing/2014/main" id="{BDE42411-7646-C8B5-CC49-6699AB7DE983}"/>
              </a:ext>
            </a:extLst>
          </p:cNvPr>
          <p:cNvPicPr>
            <a:picLocks noChangeAspect="1"/>
          </p:cNvPicPr>
          <p:nvPr/>
        </p:nvPicPr>
        <p:blipFill>
          <a:blip r:embed="rId3"/>
          <a:stretch>
            <a:fillRect/>
          </a:stretch>
        </p:blipFill>
        <p:spPr>
          <a:xfrm>
            <a:off x="1354934" y="1209422"/>
            <a:ext cx="6434131" cy="3771900"/>
          </a:xfrm>
          <a:prstGeom prst="rect">
            <a:avLst/>
          </a:prstGeom>
          <a:ln>
            <a:solidFill>
              <a:schemeClr val="tx1"/>
            </a:solidFill>
          </a:ln>
        </p:spPr>
      </p:pic>
    </p:spTree>
    <p:extLst>
      <p:ext uri="{BB962C8B-B14F-4D97-AF65-F5344CB8AC3E}">
        <p14:creationId xmlns:p14="http://schemas.microsoft.com/office/powerpoint/2010/main" val="64125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534400" y="46672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5</a:t>
            </a:fld>
            <a:endParaRPr lang="en-US" altLang="en-US" dirty="0"/>
          </a:p>
        </p:txBody>
      </p:sp>
      <p:sp>
        <p:nvSpPr>
          <p:cNvPr id="9" name="Rectangle 8"/>
          <p:cNvSpPr/>
          <p:nvPr/>
        </p:nvSpPr>
        <p:spPr>
          <a:xfrm>
            <a:off x="3496670" y="1047150"/>
            <a:ext cx="3865161" cy="523220"/>
          </a:xfrm>
          <a:prstGeom prst="rect">
            <a:avLst/>
          </a:prstGeom>
        </p:spPr>
        <p:txBody>
          <a:bodyPr wrap="none">
            <a:spAutoFit/>
          </a:bodyPr>
          <a:lstStyle/>
          <a:p>
            <a:pPr algn="ctr"/>
            <a:r>
              <a:rPr lang="lv-LV" sz="1400" b="1" dirty="0">
                <a:latin typeface="Verdana" panose="020B0604030504040204" pitchFamily="34" charset="0"/>
                <a:ea typeface="Verdana" panose="020B0604030504040204" pitchFamily="34" charset="0"/>
                <a:cs typeface="Verdana" panose="020B0604030504040204" pitchFamily="34" charset="0"/>
              </a:rPr>
              <a:t>Maksājumu modulis</a:t>
            </a:r>
          </a:p>
          <a:p>
            <a:pPr algn="ctr"/>
            <a:r>
              <a:rPr lang="lv-LV" sz="1400" dirty="0">
                <a:latin typeface="Verdana" panose="020B0604030504040204" pitchFamily="34" charset="0"/>
                <a:ea typeface="Verdana" panose="020B0604030504040204" pitchFamily="34" charset="0"/>
                <a:cs typeface="Verdana" panose="020B0604030504040204" pitchFamily="34" charset="0"/>
              </a:rPr>
              <a:t>atbalsta pakalpojumu apmaksas procesu</a:t>
            </a:r>
            <a:endParaRPr lang="lv-LV"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379123" y="1732950"/>
            <a:ext cx="2100254" cy="307777"/>
          </a:xfrm>
          <a:prstGeom prst="rect">
            <a:avLst/>
          </a:prstGeom>
        </p:spPr>
        <p:txBody>
          <a:bodyPr wrap="none">
            <a:spAutoFit/>
          </a:bodyPr>
          <a:lstStyle/>
          <a:p>
            <a:pPr algn="ctr">
              <a:spcAft>
                <a:spcPts val="600"/>
              </a:spcAft>
            </a:pPr>
            <a:r>
              <a:rPr lang="lv-LV" sz="1400" b="1" dirty="0">
                <a:latin typeface="Verdana" panose="020B0604030504040204" pitchFamily="34" charset="0"/>
                <a:ea typeface="Verdana" panose="020B0604030504040204" pitchFamily="34" charset="0"/>
                <a:cs typeface="Verdana" panose="020B0604030504040204" pitchFamily="34" charset="0"/>
              </a:rPr>
              <a:t>Apmaksas iespējas</a:t>
            </a:r>
          </a:p>
        </p:txBody>
      </p:sp>
      <p:sp>
        <p:nvSpPr>
          <p:cNvPr id="11" name="Rectangle 10"/>
          <p:cNvSpPr/>
          <p:nvPr/>
        </p:nvSpPr>
        <p:spPr>
          <a:xfrm>
            <a:off x="4177946" y="3180750"/>
            <a:ext cx="2502608" cy="307777"/>
          </a:xfrm>
          <a:prstGeom prst="rect">
            <a:avLst/>
          </a:prstGeom>
        </p:spPr>
        <p:txBody>
          <a:bodyPr wrap="none">
            <a:spAutoFit/>
          </a:bodyPr>
          <a:lstStyle/>
          <a:p>
            <a:pPr algn="ctr">
              <a:spcAft>
                <a:spcPts val="600"/>
              </a:spcAft>
            </a:pPr>
            <a:r>
              <a:rPr lang="lv-LV" sz="1400" b="1" dirty="0">
                <a:latin typeface="Verdana" panose="020B0604030504040204" pitchFamily="34" charset="0"/>
                <a:ea typeface="Verdana" panose="020B0604030504040204" pitchFamily="34" charset="0"/>
                <a:cs typeface="Verdana" panose="020B0604030504040204" pitchFamily="34" charset="0"/>
              </a:rPr>
              <a:t>Izmantošanas iespējas</a:t>
            </a:r>
          </a:p>
        </p:txBody>
      </p:sp>
      <p:grpSp>
        <p:nvGrpSpPr>
          <p:cNvPr id="4" name="Group 3"/>
          <p:cNvGrpSpPr/>
          <p:nvPr/>
        </p:nvGrpSpPr>
        <p:grpSpPr>
          <a:xfrm>
            <a:off x="5466352" y="2050767"/>
            <a:ext cx="2026050" cy="936000"/>
            <a:chOff x="5466352" y="2050767"/>
            <a:chExt cx="2026050" cy="936000"/>
          </a:xfrm>
        </p:grpSpPr>
        <p:sp>
          <p:nvSpPr>
            <p:cNvPr id="30" name="TextBox 29"/>
            <p:cNvSpPr txBox="1"/>
            <p:nvPr/>
          </p:nvSpPr>
          <p:spPr>
            <a:xfrm>
              <a:off x="5849620" y="2703557"/>
              <a:ext cx="1313180" cy="261610"/>
            </a:xfrm>
            <a:prstGeom prst="rect">
              <a:avLst/>
            </a:prstGeom>
            <a:noFill/>
          </p:spPr>
          <p:txBody>
            <a:bodyPr wrap="none" rtlCol="0">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Norēķinu kartes</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31" name="Group 30"/>
            <p:cNvGrpSpPr/>
            <p:nvPr/>
          </p:nvGrpSpPr>
          <p:grpSpPr>
            <a:xfrm>
              <a:off x="5726374" y="2326706"/>
              <a:ext cx="1512626" cy="219555"/>
              <a:chOff x="5603158" y="2583362"/>
              <a:chExt cx="1512626" cy="219555"/>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158" y="2583362"/>
                <a:ext cx="360000" cy="219555"/>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367" y="2583362"/>
                <a:ext cx="360000" cy="219555"/>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576" y="2583362"/>
                <a:ext cx="360000" cy="219555"/>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5784" y="2583362"/>
                <a:ext cx="360000" cy="219555"/>
              </a:xfrm>
              <a:prstGeom prst="rect">
                <a:avLst/>
              </a:prstGeom>
            </p:spPr>
          </p:pic>
        </p:grpSp>
        <p:sp>
          <p:nvSpPr>
            <p:cNvPr id="32" name="Rounded Rectangle 31"/>
            <p:cNvSpPr/>
            <p:nvPr/>
          </p:nvSpPr>
          <p:spPr>
            <a:xfrm>
              <a:off x="5466352" y="2050767"/>
              <a:ext cx="202605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5" name="Rounded Rectangle 24"/>
          <p:cNvSpPr/>
          <p:nvPr/>
        </p:nvSpPr>
        <p:spPr>
          <a:xfrm>
            <a:off x="2286000" y="3498567"/>
            <a:ext cx="202605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Picture 11" descr="G:\VRAA_09102015\Vizuālie materiali\Prezentacijas\Ikonas\Latvija_logo_darks.png"/>
          <p:cNvPicPr>
            <a:picLocks noChangeAspect="1" noChangeArrowheads="1"/>
          </p:cNvPicPr>
          <p:nvPr/>
        </p:nvPicPr>
        <p:blipFill>
          <a:blip r:embed="rId7" cstate="print"/>
          <a:srcRect/>
          <a:stretch>
            <a:fillRect/>
          </a:stretch>
        </p:blipFill>
        <p:spPr bwMode="auto">
          <a:xfrm>
            <a:off x="2806200" y="3686615"/>
            <a:ext cx="1080000" cy="432705"/>
          </a:xfrm>
          <a:prstGeom prst="rect">
            <a:avLst/>
          </a:prstGeom>
          <a:noFill/>
        </p:spPr>
      </p:pic>
      <p:sp>
        <p:nvSpPr>
          <p:cNvPr id="27" name="TextBox 26"/>
          <p:cNvSpPr txBox="1"/>
          <p:nvPr/>
        </p:nvSpPr>
        <p:spPr>
          <a:xfrm>
            <a:off x="2743200" y="4151357"/>
            <a:ext cx="1205779" cy="261610"/>
          </a:xfrm>
          <a:prstGeom prst="rect">
            <a:avLst/>
          </a:prstGeom>
          <a:noFill/>
        </p:spPr>
        <p:txBody>
          <a:bodyPr wrap="none" rtlCol="0">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E-pakalpojumi</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pic>
        <p:nvPicPr>
          <p:cNvPr id="22" name="Picture 11" descr="G:\VRAA_09102015\Vizuālie materiali\Prezentacijas\Ikonas\Latvija_logo_darks.png"/>
          <p:cNvPicPr>
            <a:picLocks noChangeAspect="1" noChangeArrowheads="1"/>
          </p:cNvPicPr>
          <p:nvPr/>
        </p:nvPicPr>
        <p:blipFill>
          <a:blip r:embed="rId7" cstate="print"/>
          <a:srcRect/>
          <a:stretch>
            <a:fillRect/>
          </a:stretch>
        </p:blipFill>
        <p:spPr bwMode="auto">
          <a:xfrm>
            <a:off x="4889250" y="3686615"/>
            <a:ext cx="1080000" cy="432705"/>
          </a:xfrm>
          <a:prstGeom prst="rect">
            <a:avLst/>
          </a:prstGeom>
          <a:noFill/>
        </p:spPr>
      </p:pic>
      <p:sp>
        <p:nvSpPr>
          <p:cNvPr id="23" name="TextBox 22"/>
          <p:cNvSpPr txBox="1"/>
          <p:nvPr/>
        </p:nvSpPr>
        <p:spPr>
          <a:xfrm>
            <a:off x="4569079" y="4138940"/>
            <a:ext cx="1720343" cy="261610"/>
          </a:xfrm>
          <a:prstGeom prst="rect">
            <a:avLst/>
          </a:prstGeom>
          <a:noFill/>
        </p:spPr>
        <p:txBody>
          <a:bodyPr wrap="none" rtlCol="0" anchor="b">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Publiskie pakalpojumi</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sp>
        <p:nvSpPr>
          <p:cNvPr id="24" name="Rounded Rectangle 23"/>
          <p:cNvSpPr/>
          <p:nvPr/>
        </p:nvSpPr>
        <p:spPr>
          <a:xfrm>
            <a:off x="4391823" y="3504098"/>
            <a:ext cx="202605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p:cNvSpPr txBox="1"/>
          <p:nvPr/>
        </p:nvSpPr>
        <p:spPr>
          <a:xfrm>
            <a:off x="6674481" y="4151357"/>
            <a:ext cx="1707519" cy="261610"/>
          </a:xfrm>
          <a:prstGeom prst="rect">
            <a:avLst/>
          </a:prstGeom>
          <a:noFill/>
        </p:spPr>
        <p:txBody>
          <a:bodyPr wrap="none" rtlCol="0">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Citos iestāžu portālos</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3801" y="3650967"/>
            <a:ext cx="604799" cy="504000"/>
          </a:xfrm>
          <a:prstGeom prst="rect">
            <a:avLst/>
          </a:prstGeom>
        </p:spPr>
      </p:pic>
      <p:sp>
        <p:nvSpPr>
          <p:cNvPr id="21" name="Rounded Rectangle 20"/>
          <p:cNvSpPr/>
          <p:nvPr/>
        </p:nvSpPr>
        <p:spPr>
          <a:xfrm>
            <a:off x="6501640" y="3504098"/>
            <a:ext cx="203276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4" name="Straight Arrow Connector 13"/>
          <p:cNvCxnSpPr/>
          <p:nvPr/>
        </p:nvCxnSpPr>
        <p:spPr>
          <a:xfrm>
            <a:off x="5429250" y="1597350"/>
            <a:ext cx="0" cy="216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29250" y="3028350"/>
            <a:ext cx="0" cy="216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2590800" y="285750"/>
            <a:ext cx="6094800" cy="777479"/>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Maksājumu moduļa</a:t>
            </a:r>
            <a:r>
              <a:rPr kumimoji="0" lang="lv-LV" altLang="en-US" sz="24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iespējas</a:t>
            </a:r>
            <a:endParaRPr kumimoji="0" lang="lv-LV" altLang="en-US" sz="2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Rounded Rectangle 36"/>
          <p:cNvSpPr/>
          <p:nvPr/>
        </p:nvSpPr>
        <p:spPr>
          <a:xfrm>
            <a:off x="3352800" y="2050767"/>
            <a:ext cx="202605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p:cNvSpPr txBox="1"/>
          <p:nvPr/>
        </p:nvSpPr>
        <p:spPr>
          <a:xfrm>
            <a:off x="3733800" y="2703557"/>
            <a:ext cx="1268296" cy="261610"/>
          </a:xfrm>
          <a:prstGeom prst="rect">
            <a:avLst/>
          </a:prstGeom>
          <a:noFill/>
        </p:spPr>
        <p:txBody>
          <a:bodyPr wrap="none" rtlCol="0">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Internetbankas</a:t>
            </a:r>
            <a:endParaRPr lang="lv-LV" sz="10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a:extLst>
              <a:ext uri="{FF2B5EF4-FFF2-40B4-BE49-F238E27FC236}">
                <a16:creationId xmlns:a16="http://schemas.microsoft.com/office/drawing/2014/main" id="{183BE451-E033-0275-12CB-2E0B2F88EF7A}"/>
              </a:ext>
            </a:extLst>
          </p:cNvPr>
          <p:cNvPicPr>
            <a:picLocks noChangeAspect="1"/>
          </p:cNvPicPr>
          <p:nvPr/>
        </p:nvPicPr>
        <p:blipFill>
          <a:blip r:embed="rId9"/>
          <a:stretch>
            <a:fillRect/>
          </a:stretch>
        </p:blipFill>
        <p:spPr>
          <a:xfrm>
            <a:off x="3392921" y="2195666"/>
            <a:ext cx="1950053" cy="350595"/>
          </a:xfrm>
          <a:prstGeom prst="rect">
            <a:avLst/>
          </a:prstGeom>
        </p:spPr>
      </p:pic>
    </p:spTree>
    <p:extLst>
      <p:ext uri="{BB962C8B-B14F-4D97-AF65-F5344CB8AC3E}">
        <p14:creationId xmlns:p14="http://schemas.microsoft.com/office/powerpoint/2010/main" val="50084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Pieejamie norēķinu veidi</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6</a:t>
            </a:fld>
            <a:endParaRPr lang="en-US" altLang="en-US" dirty="0"/>
          </a:p>
        </p:txBody>
      </p:sp>
      <p:sp>
        <p:nvSpPr>
          <p:cNvPr id="24" name="Content Placeholder 6"/>
          <p:cNvSpPr>
            <a:spLocks noGrp="1"/>
          </p:cNvSpPr>
          <p:nvPr>
            <p:ph idx="1"/>
          </p:nvPr>
        </p:nvSpPr>
        <p:spPr>
          <a:xfrm>
            <a:off x="4876800" y="1733550"/>
            <a:ext cx="3600000" cy="342897"/>
          </a:xfrm>
        </p:spPr>
        <p:txBody>
          <a:bodyPr>
            <a:normAutofit/>
          </a:bodyPr>
          <a:lstStyle/>
          <a:p>
            <a:pPr algn="ctr"/>
            <a:r>
              <a:rPr lang="lv-LV" altLang="lv-LV" b="1" dirty="0">
                <a:solidFill>
                  <a:srgbClr val="3E5E9F"/>
                </a:solidFill>
              </a:rPr>
              <a:t>Ar norēķinu kartēm</a:t>
            </a:r>
          </a:p>
        </p:txBody>
      </p:sp>
      <p:sp>
        <p:nvSpPr>
          <p:cNvPr id="25" name="Content Placeholder 6"/>
          <p:cNvSpPr txBox="1">
            <a:spLocks/>
          </p:cNvSpPr>
          <p:nvPr/>
        </p:nvSpPr>
        <p:spPr>
          <a:xfrm>
            <a:off x="914416" y="1733550"/>
            <a:ext cx="3600000" cy="419097"/>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altLang="lv-LV" sz="1500" b="1" i="0" u="none" strike="noStrike" kern="1200" cap="none" spc="0" normalizeH="0" baseline="0" noProof="0" dirty="0">
                <a:ln>
                  <a:noFill/>
                </a:ln>
                <a:solidFill>
                  <a:srgbClr val="3E5E9F"/>
                </a:solidFill>
                <a:effectLst/>
                <a:uLnTx/>
                <a:uFillTx/>
                <a:latin typeface="Verdana" panose="020B0604030504040204" pitchFamily="34" charset="0"/>
                <a:ea typeface="Verdana" panose="020B0604030504040204" pitchFamily="34" charset="0"/>
                <a:cs typeface="Verdana" panose="020B0604030504040204" pitchFamily="34" charset="0"/>
              </a:rPr>
              <a:t>Ar internetbankām</a:t>
            </a:r>
          </a:p>
        </p:txBody>
      </p:sp>
      <p:sp>
        <p:nvSpPr>
          <p:cNvPr id="26" name="Rectangle 25"/>
          <p:cNvSpPr/>
          <p:nvPr/>
        </p:nvSpPr>
        <p:spPr>
          <a:xfrm>
            <a:off x="4934400" y="2155423"/>
            <a:ext cx="3600000" cy="307777"/>
          </a:xfrm>
          <a:prstGeom prst="rect">
            <a:avLst/>
          </a:prstGeom>
        </p:spPr>
        <p:txBody>
          <a:bodyPr wrap="square" lIns="0" rIns="0">
            <a:spAutoFit/>
          </a:bodyPr>
          <a:lstStyle/>
          <a:p>
            <a:pPr algn="ctr"/>
            <a:r>
              <a:rPr lang="lv-LV" altLang="lv-LV" sz="1400" dirty="0">
                <a:latin typeface="Verdana" pitchFamily="34" charset="0"/>
                <a:ea typeface="Verdana" pitchFamily="34" charset="0"/>
                <a:cs typeface="Verdana" pitchFamily="34" charset="0"/>
              </a:rPr>
              <a:t>Var norēķināties ar VISA un MasterCard</a:t>
            </a:r>
          </a:p>
        </p:txBody>
      </p:sp>
      <p:sp>
        <p:nvSpPr>
          <p:cNvPr id="27" name="Rectangle 26"/>
          <p:cNvSpPr/>
          <p:nvPr/>
        </p:nvSpPr>
        <p:spPr>
          <a:xfrm>
            <a:off x="1138504" y="2155423"/>
            <a:ext cx="3151825" cy="307777"/>
          </a:xfrm>
          <a:prstGeom prst="rect">
            <a:avLst/>
          </a:prstGeom>
        </p:spPr>
        <p:txBody>
          <a:bodyPr wrap="square">
            <a:spAutoFit/>
          </a:bodyPr>
          <a:lstStyle/>
          <a:p>
            <a:pPr marL="285750" lvl="0" indent="-285750" algn="ctr">
              <a:spcBef>
                <a:spcPct val="20000"/>
              </a:spcBef>
              <a:defRPr/>
            </a:pPr>
            <a:r>
              <a:rPr lang="lv-LV" altLang="lv-LV" sz="1400" dirty="0">
                <a:latin typeface="Verdana" panose="020B0604030504040204" pitchFamily="34" charset="0"/>
                <a:ea typeface="Verdana" panose="020B0604030504040204" pitchFamily="34" charset="0"/>
                <a:cs typeface="Verdana" panose="020B0604030504040204" pitchFamily="34" charset="0"/>
              </a:rPr>
              <a:t>Ļauj veikt apmaksu ar </a:t>
            </a:r>
            <a:r>
              <a:rPr lang="en-US" altLang="lv-LV" sz="1400" dirty="0">
                <a:latin typeface="Verdana" panose="020B0604030504040204" pitchFamily="34" charset="0"/>
                <a:ea typeface="Verdana" panose="020B0604030504040204" pitchFamily="34" charset="0"/>
                <a:cs typeface="Verdana" panose="020B0604030504040204" pitchFamily="34" charset="0"/>
              </a:rPr>
              <a:t>6</a:t>
            </a:r>
            <a:r>
              <a:rPr lang="lv-LV" altLang="lv-LV" sz="1400" dirty="0">
                <a:latin typeface="Verdana" panose="020B0604030504040204" pitchFamily="34" charset="0"/>
                <a:ea typeface="Verdana" panose="020B0604030504040204" pitchFamily="34" charset="0"/>
                <a:cs typeface="Verdana" panose="020B0604030504040204" pitchFamily="34" charset="0"/>
              </a:rPr>
              <a:t> bankām</a:t>
            </a:r>
          </a:p>
        </p:txBody>
      </p:sp>
      <p:sp>
        <p:nvSpPr>
          <p:cNvPr id="31" name="Rectangle 30"/>
          <p:cNvSpPr/>
          <p:nvPr/>
        </p:nvSpPr>
        <p:spPr>
          <a:xfrm>
            <a:off x="4876800" y="3090383"/>
            <a:ext cx="3657600" cy="738664"/>
          </a:xfrm>
          <a:prstGeom prst="rect">
            <a:avLst/>
          </a:prstGeom>
        </p:spPr>
        <p:txBody>
          <a:bodyPr wrap="square">
            <a:spAutoFit/>
          </a:bodyPr>
          <a:lstStyle/>
          <a:p>
            <a:pPr marL="3175" algn="just"/>
            <a:r>
              <a:rPr lang="lv-LV" altLang="lv-LV" sz="1400" dirty="0">
                <a:latin typeface="Verdana" pitchFamily="34" charset="0"/>
                <a:ea typeface="Verdana" pitchFamily="34" charset="0"/>
                <a:cs typeface="Verdana" pitchFamily="34" charset="0"/>
              </a:rPr>
              <a:t>Nodrošina iespēju veikt maksājumu visā pasaulē un nav piesaistīta Latvijas kredītiestādēm</a:t>
            </a:r>
          </a:p>
        </p:txBody>
      </p:sp>
      <p:grpSp>
        <p:nvGrpSpPr>
          <p:cNvPr id="35" name="Group 34"/>
          <p:cNvGrpSpPr/>
          <p:nvPr/>
        </p:nvGrpSpPr>
        <p:grpSpPr>
          <a:xfrm>
            <a:off x="5575800" y="2612623"/>
            <a:ext cx="2202000" cy="285422"/>
            <a:chOff x="6102742" y="2419350"/>
            <a:chExt cx="2202000" cy="285422"/>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742" y="2419350"/>
              <a:ext cx="468000" cy="28542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742" y="2419350"/>
              <a:ext cx="468000" cy="285422"/>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8742" y="2419350"/>
              <a:ext cx="468000" cy="28542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6742" y="2419350"/>
              <a:ext cx="468000" cy="285422"/>
            </a:xfrm>
            <a:prstGeom prst="rect">
              <a:avLst/>
            </a:prstGeom>
          </p:spPr>
        </p:pic>
      </p:grpSp>
      <p:pic>
        <p:nvPicPr>
          <p:cNvPr id="6" name="Picture 5">
            <a:extLst>
              <a:ext uri="{FF2B5EF4-FFF2-40B4-BE49-F238E27FC236}">
                <a16:creationId xmlns:a16="http://schemas.microsoft.com/office/drawing/2014/main" id="{6320C7F9-9DCB-A0BD-65CD-659AB47A3E25}"/>
              </a:ext>
            </a:extLst>
          </p:cNvPr>
          <p:cNvPicPr>
            <a:picLocks noChangeAspect="1"/>
          </p:cNvPicPr>
          <p:nvPr/>
        </p:nvPicPr>
        <p:blipFill>
          <a:blip r:embed="rId7"/>
          <a:stretch>
            <a:fillRect/>
          </a:stretch>
        </p:blipFill>
        <p:spPr>
          <a:xfrm>
            <a:off x="1106113" y="2571750"/>
            <a:ext cx="3352285" cy="602698"/>
          </a:xfrm>
          <a:prstGeom prst="rect">
            <a:avLst/>
          </a:prstGeom>
        </p:spPr>
      </p:pic>
    </p:spTree>
    <p:extLst>
      <p:ext uri="{BB962C8B-B14F-4D97-AF65-F5344CB8AC3E}">
        <p14:creationId xmlns:p14="http://schemas.microsoft.com/office/powerpoint/2010/main" val="112112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rmAutofit/>
          </a:bodyPr>
          <a:lstStyle/>
          <a:p>
            <a:r>
              <a:rPr lang="lv-LV" altLang="en-US" sz="2400" dirty="0"/>
              <a:t>Maksājumu moduļa priekšrocības</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7</a:t>
            </a:fld>
            <a:endParaRPr lang="en-US" altLang="en-US"/>
          </a:p>
        </p:txBody>
      </p:sp>
      <p:pic>
        <p:nvPicPr>
          <p:cNvPr id="8" name="Picture 3" descr="G:\VRAA_09102015\Vizuālie materiali\Prezentacijas\Ikonas\Maksajumu_modulis_02.png"/>
          <p:cNvPicPr>
            <a:picLocks noChangeAspect="1" noChangeArrowheads="1"/>
          </p:cNvPicPr>
          <p:nvPr/>
        </p:nvPicPr>
        <p:blipFill>
          <a:blip r:embed="rId3" cstate="print"/>
          <a:srcRect/>
          <a:stretch>
            <a:fillRect/>
          </a:stretch>
        </p:blipFill>
        <p:spPr bwMode="auto">
          <a:xfrm>
            <a:off x="1295400" y="2392200"/>
            <a:ext cx="685800" cy="571500"/>
          </a:xfrm>
          <a:prstGeom prst="rect">
            <a:avLst/>
          </a:prstGeom>
          <a:noFill/>
        </p:spPr>
      </p:pic>
      <p:grpSp>
        <p:nvGrpSpPr>
          <p:cNvPr id="13313" name="Group 13312"/>
          <p:cNvGrpSpPr/>
          <p:nvPr/>
        </p:nvGrpSpPr>
        <p:grpSpPr>
          <a:xfrm>
            <a:off x="2438400" y="1657350"/>
            <a:ext cx="6248400" cy="2377200"/>
            <a:chOff x="2286000" y="1170150"/>
            <a:chExt cx="6248400" cy="2377200"/>
          </a:xfrm>
        </p:grpSpPr>
        <p:grpSp>
          <p:nvGrpSpPr>
            <p:cNvPr id="41" name="Group 40"/>
            <p:cNvGrpSpPr/>
            <p:nvPr/>
          </p:nvGrpSpPr>
          <p:grpSpPr>
            <a:xfrm>
              <a:off x="7468082" y="1944596"/>
              <a:ext cx="1066318" cy="1054354"/>
              <a:chOff x="7766486" y="619196"/>
              <a:chExt cx="1066318" cy="1054354"/>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4445" y="619196"/>
                <a:ext cx="950400" cy="792000"/>
              </a:xfrm>
              <a:prstGeom prst="rect">
                <a:avLst/>
              </a:prstGeom>
            </p:spPr>
          </p:pic>
          <p:sp>
            <p:nvSpPr>
              <p:cNvPr id="5" name="TextBox 4"/>
              <p:cNvSpPr txBox="1"/>
              <p:nvPr/>
            </p:nvSpPr>
            <p:spPr>
              <a:xfrm>
                <a:off x="7766486" y="1334996"/>
                <a:ext cx="1066318" cy="338554"/>
              </a:xfrm>
              <a:prstGeom prst="rect">
                <a:avLst/>
              </a:prstGeom>
              <a:noFill/>
            </p:spPr>
            <p:txBody>
              <a:bodyPr wrap="none" rtlCol="0">
                <a:spAutoFit/>
              </a:bodyPr>
              <a:lstStyle/>
              <a:p>
                <a:pPr algn="ctr"/>
                <a:r>
                  <a:rPr lang="lv-LV" sz="1600" b="1" dirty="0">
                    <a:solidFill>
                      <a:srgbClr val="3E5E9F"/>
                    </a:solidFill>
                    <a:latin typeface="Verdana" panose="020B0604030504040204" pitchFamily="34" charset="0"/>
                    <a:ea typeface="Verdana" panose="020B0604030504040204" pitchFamily="34" charset="0"/>
                    <a:cs typeface="Verdana" panose="020B0604030504040204" pitchFamily="34" charset="0"/>
                  </a:rPr>
                  <a:t>Iestāde</a:t>
                </a:r>
              </a:p>
            </p:txBody>
          </p:sp>
        </p:grpSp>
        <p:grpSp>
          <p:nvGrpSpPr>
            <p:cNvPr id="40" name="Group 39"/>
            <p:cNvGrpSpPr/>
            <p:nvPr/>
          </p:nvGrpSpPr>
          <p:grpSpPr>
            <a:xfrm>
              <a:off x="2286000" y="1944596"/>
              <a:ext cx="981359" cy="1054354"/>
              <a:chOff x="2589202" y="890242"/>
              <a:chExt cx="981359" cy="105435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4681" y="890242"/>
                <a:ext cx="950400" cy="792000"/>
              </a:xfrm>
              <a:prstGeom prst="rect">
                <a:avLst/>
              </a:prstGeom>
            </p:spPr>
          </p:pic>
          <p:sp>
            <p:nvSpPr>
              <p:cNvPr id="16" name="TextBox 15"/>
              <p:cNvSpPr txBox="1"/>
              <p:nvPr/>
            </p:nvSpPr>
            <p:spPr>
              <a:xfrm>
                <a:off x="2589202" y="1606042"/>
                <a:ext cx="981359" cy="338554"/>
              </a:xfrm>
              <a:prstGeom prst="rect">
                <a:avLst/>
              </a:prstGeom>
              <a:noFill/>
            </p:spPr>
            <p:txBody>
              <a:bodyPr wrap="none" rtlCol="0">
                <a:spAutoFit/>
              </a:bodyPr>
              <a:lstStyle/>
              <a:p>
                <a:r>
                  <a:rPr lang="lv-LV" sz="1600" b="1" dirty="0">
                    <a:solidFill>
                      <a:srgbClr val="3E5E9F"/>
                    </a:solidFill>
                    <a:latin typeface="Verdana" panose="020B0604030504040204" pitchFamily="34" charset="0"/>
                    <a:ea typeface="Verdana" panose="020B0604030504040204" pitchFamily="34" charset="0"/>
                    <a:cs typeface="Verdana" panose="020B0604030504040204" pitchFamily="34" charset="0"/>
                  </a:rPr>
                  <a:t>Klients</a:t>
                </a:r>
              </a:p>
            </p:txBody>
          </p:sp>
        </p:grpSp>
        <p:grpSp>
          <p:nvGrpSpPr>
            <p:cNvPr id="13312" name="Group 13311"/>
            <p:cNvGrpSpPr/>
            <p:nvPr/>
          </p:nvGrpSpPr>
          <p:grpSpPr>
            <a:xfrm>
              <a:off x="3346200" y="1170150"/>
              <a:ext cx="4045200" cy="2377200"/>
              <a:chOff x="3276600" y="1032750"/>
              <a:chExt cx="4045200" cy="2377200"/>
            </a:xfrm>
          </p:grpSpPr>
          <p:grpSp>
            <p:nvGrpSpPr>
              <p:cNvPr id="62" name="Group 61"/>
              <p:cNvGrpSpPr/>
              <p:nvPr/>
            </p:nvGrpSpPr>
            <p:grpSpPr>
              <a:xfrm>
                <a:off x="3877200" y="1530550"/>
                <a:ext cx="3444600" cy="396000"/>
                <a:chOff x="3877200" y="1541316"/>
                <a:chExt cx="3444600" cy="396000"/>
              </a:xfrm>
            </p:grpSpPr>
            <p:cxnSp>
              <p:nvCxnSpPr>
                <p:cNvPr id="25" name="Straight Arrow Connector 24"/>
                <p:cNvCxnSpPr/>
                <p:nvPr/>
              </p:nvCxnSpPr>
              <p:spPr>
                <a:xfrm>
                  <a:off x="6817800" y="1739316"/>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877200" y="1541316"/>
                  <a:ext cx="2844000" cy="396000"/>
                  <a:chOff x="3955800" y="1489950"/>
                  <a:chExt cx="2844000" cy="396000"/>
                </a:xfrm>
              </p:grpSpPr>
              <p:sp>
                <p:nvSpPr>
                  <p:cNvPr id="39" name="Rectangle 38"/>
                  <p:cNvSpPr/>
                  <p:nvPr/>
                </p:nvSpPr>
                <p:spPr>
                  <a:xfrm>
                    <a:off x="3973800" y="1603312"/>
                    <a:ext cx="2808000" cy="169277"/>
                  </a:xfrm>
                  <a:prstGeom prst="rect">
                    <a:avLst/>
                  </a:prstGeom>
                  <a:ln>
                    <a:noFill/>
                  </a:ln>
                </p:spPr>
                <p:txBody>
                  <a:bodyPr wrap="square" lIns="0" tIns="0" rIns="0" bIns="0">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Nodrošināta sadarbība ar bankām</a:t>
                    </a:r>
                  </a:p>
                </p:txBody>
              </p:sp>
              <p:sp>
                <p:nvSpPr>
                  <p:cNvPr id="18" name="Rounded Rectangle 17"/>
                  <p:cNvSpPr/>
                  <p:nvPr/>
                </p:nvSpPr>
                <p:spPr>
                  <a:xfrm>
                    <a:off x="3955800" y="1489950"/>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grpSp>
            <p:nvGrpSpPr>
              <p:cNvPr id="61" name="Group 60"/>
              <p:cNvGrpSpPr/>
              <p:nvPr/>
            </p:nvGrpSpPr>
            <p:grpSpPr>
              <a:xfrm>
                <a:off x="3877200" y="2028350"/>
                <a:ext cx="3444600" cy="396000"/>
                <a:chOff x="3877200" y="2049882"/>
                <a:chExt cx="3444600" cy="396000"/>
              </a:xfrm>
            </p:grpSpPr>
            <p:cxnSp>
              <p:nvCxnSpPr>
                <p:cNvPr id="31" name="Straight Arrow Connector 30"/>
                <p:cNvCxnSpPr/>
                <p:nvPr/>
              </p:nvCxnSpPr>
              <p:spPr>
                <a:xfrm>
                  <a:off x="6817800" y="2247882"/>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877200" y="2049882"/>
                  <a:ext cx="2844000" cy="396000"/>
                  <a:chOff x="3955800" y="1972955"/>
                  <a:chExt cx="2844000" cy="396000"/>
                </a:xfrm>
              </p:grpSpPr>
              <p:sp>
                <p:nvSpPr>
                  <p:cNvPr id="30" name="Rectangle 29"/>
                  <p:cNvSpPr/>
                  <p:nvPr/>
                </p:nvSpPr>
                <p:spPr>
                  <a:xfrm>
                    <a:off x="3973800" y="2086317"/>
                    <a:ext cx="2808000" cy="169277"/>
                  </a:xfrm>
                  <a:prstGeom prst="rect">
                    <a:avLst/>
                  </a:prstGeom>
                </p:spPr>
                <p:txBody>
                  <a:bodyPr lIns="0" tIns="0" rIns="0" bIns="0">
                    <a:spAutoFit/>
                  </a:bodyPr>
                  <a:lstStyle/>
                  <a:p>
                    <a:pPr algn="ctr">
                      <a:spcBef>
                        <a:spcPts val="0"/>
                      </a:spcBef>
                      <a:spcAft>
                        <a:spcPts val="600"/>
                      </a:spcAft>
                    </a:pPr>
                    <a:r>
                      <a:rPr lang="lv-LV" altLang="en-US" sz="1100" dirty="0">
                        <a:latin typeface="Verdana" panose="020B0604030504040204" pitchFamily="34" charset="0"/>
                        <a:ea typeface="Verdana" panose="020B0604030504040204" pitchFamily="34" charset="0"/>
                        <a:cs typeface="Verdana" panose="020B0604030504040204" pitchFamily="34" charset="0"/>
                      </a:rPr>
                      <a:t>Droša sasaiste ar banku sistēmām</a:t>
                    </a:r>
                  </a:p>
                </p:txBody>
              </p:sp>
              <p:sp>
                <p:nvSpPr>
                  <p:cNvPr id="47" name="Rounded Rectangle 46"/>
                  <p:cNvSpPr/>
                  <p:nvPr/>
                </p:nvSpPr>
                <p:spPr>
                  <a:xfrm>
                    <a:off x="3955800" y="1972955"/>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grpSp>
            <p:nvGrpSpPr>
              <p:cNvPr id="60" name="Group 59"/>
              <p:cNvGrpSpPr/>
              <p:nvPr/>
            </p:nvGrpSpPr>
            <p:grpSpPr>
              <a:xfrm>
                <a:off x="3276600" y="2526150"/>
                <a:ext cx="3444600" cy="396000"/>
                <a:chOff x="3276600" y="2558448"/>
                <a:chExt cx="3444600" cy="396000"/>
              </a:xfrm>
            </p:grpSpPr>
            <p:cxnSp>
              <p:nvCxnSpPr>
                <p:cNvPr id="23" name="Straight Arrow Connector 22"/>
                <p:cNvCxnSpPr/>
                <p:nvPr/>
              </p:nvCxnSpPr>
              <p:spPr>
                <a:xfrm flipH="1">
                  <a:off x="3276600" y="2756448"/>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877200" y="2558448"/>
                  <a:ext cx="2844000" cy="396000"/>
                  <a:chOff x="3955800" y="2659165"/>
                  <a:chExt cx="2844000" cy="396000"/>
                </a:xfrm>
              </p:grpSpPr>
              <p:sp>
                <p:nvSpPr>
                  <p:cNvPr id="15" name="Rectangle 14"/>
                  <p:cNvSpPr/>
                  <p:nvPr/>
                </p:nvSpPr>
                <p:spPr>
                  <a:xfrm>
                    <a:off x="3973800" y="2687888"/>
                    <a:ext cx="2808000" cy="338554"/>
                  </a:xfrm>
                  <a:prstGeom prst="rect">
                    <a:avLst/>
                  </a:prstGeom>
                </p:spPr>
                <p:txBody>
                  <a:bodyPr wrap="square" lIns="0" tIns="0" rIns="0" bIns="0">
                    <a:spAutoFit/>
                  </a:bodyPr>
                  <a:lstStyle/>
                  <a:p>
                    <a:pPr algn="ctr">
                      <a:spcBef>
                        <a:spcPts val="0"/>
                      </a:spcBef>
                      <a:spcAft>
                        <a:spcPts val="600"/>
                      </a:spcAft>
                    </a:pPr>
                    <a:r>
                      <a:rPr lang="lv-LV" altLang="en-US" sz="1100" dirty="0">
                        <a:latin typeface="Verdana" panose="020B0604030504040204" pitchFamily="34" charset="0"/>
                        <a:ea typeface="Verdana" panose="020B0604030504040204" pitchFamily="34" charset="0"/>
                        <a:cs typeface="Verdana" panose="020B0604030504040204" pitchFamily="34" charset="0"/>
                      </a:rPr>
                      <a:t>Ērti maksājumi Latvija</a:t>
                    </a:r>
                    <a:r>
                      <a:rPr lang="en-US" altLang="en-US" sz="1100" dirty="0">
                        <a:latin typeface="Verdana" panose="020B0604030504040204" pitchFamily="34" charset="0"/>
                        <a:ea typeface="Verdana" panose="020B0604030504040204" pitchFamily="34" charset="0"/>
                        <a:cs typeface="Verdana" panose="020B0604030504040204" pitchFamily="34" charset="0"/>
                      </a:rPr>
                      <a:t>.gov</a:t>
                    </a:r>
                    <a:r>
                      <a:rPr lang="lv-LV" altLang="en-US" sz="1100" dirty="0">
                        <a:latin typeface="Verdana" panose="020B0604030504040204" pitchFamily="34" charset="0"/>
                        <a:ea typeface="Verdana" panose="020B0604030504040204" pitchFamily="34" charset="0"/>
                        <a:cs typeface="Verdana" panose="020B0604030504040204" pitchFamily="34" charset="0"/>
                      </a:rPr>
                      <a:t>.lv vai citos portālos</a:t>
                    </a:r>
                  </a:p>
                </p:txBody>
              </p:sp>
              <p:sp>
                <p:nvSpPr>
                  <p:cNvPr id="48" name="Rounded Rectangle 47"/>
                  <p:cNvSpPr/>
                  <p:nvPr/>
                </p:nvSpPr>
                <p:spPr>
                  <a:xfrm>
                    <a:off x="3955800" y="2659165"/>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grpSp>
            <p:nvGrpSpPr>
              <p:cNvPr id="57" name="Group 56"/>
              <p:cNvGrpSpPr/>
              <p:nvPr/>
            </p:nvGrpSpPr>
            <p:grpSpPr>
              <a:xfrm>
                <a:off x="3276600" y="3013950"/>
                <a:ext cx="4045200" cy="396000"/>
                <a:chOff x="3276600" y="3078546"/>
                <a:chExt cx="4045200" cy="396000"/>
              </a:xfrm>
            </p:grpSpPr>
            <p:cxnSp>
              <p:nvCxnSpPr>
                <p:cNvPr id="35" name="Straight Arrow Connector 34"/>
                <p:cNvCxnSpPr/>
                <p:nvPr/>
              </p:nvCxnSpPr>
              <p:spPr>
                <a:xfrm flipH="1">
                  <a:off x="3276600" y="32425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17800" y="32425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877200" y="3078546"/>
                  <a:ext cx="2844000" cy="396000"/>
                  <a:chOff x="3955800" y="3078546"/>
                  <a:chExt cx="2844000" cy="396000"/>
                </a:xfrm>
              </p:grpSpPr>
              <p:sp>
                <p:nvSpPr>
                  <p:cNvPr id="33" name="Rectangle 32"/>
                  <p:cNvSpPr/>
                  <p:nvPr/>
                </p:nvSpPr>
                <p:spPr>
                  <a:xfrm>
                    <a:off x="3973800" y="3191908"/>
                    <a:ext cx="2808000" cy="169277"/>
                  </a:xfrm>
                  <a:prstGeom prst="rect">
                    <a:avLst/>
                  </a:prstGeom>
                </p:spPr>
                <p:txBody>
                  <a:bodyPr lIns="0" tIns="0" rIns="0" bIns="0">
                    <a:spAutoFit/>
                  </a:bodyPr>
                  <a:lstStyle/>
                  <a:p>
                    <a:pPr algn="ctr">
                      <a:spcBef>
                        <a:spcPts val="0"/>
                      </a:spcBef>
                      <a:spcAft>
                        <a:spcPts val="600"/>
                      </a:spcAft>
                    </a:pPr>
                    <a:r>
                      <a:rPr lang="lv-LV" altLang="en-US" sz="1100" dirty="0">
                        <a:latin typeface="Verdana" panose="020B0604030504040204" pitchFamily="34" charset="0"/>
                        <a:ea typeface="Verdana" panose="020B0604030504040204" pitchFamily="34" charset="0"/>
                        <a:cs typeface="Verdana" panose="020B0604030504040204" pitchFamily="34" charset="0"/>
                      </a:rPr>
                      <a:t>Informācija </a:t>
                    </a:r>
                    <a:r>
                      <a:rPr lang="sv-SE" altLang="en-US" sz="1100" dirty="0">
                        <a:latin typeface="Verdana" panose="020B0604030504040204" pitchFamily="34" charset="0"/>
                        <a:ea typeface="Verdana" panose="020B0604030504040204" pitchFamily="34" charset="0"/>
                        <a:cs typeface="Verdana" panose="020B0604030504040204" pitchFamily="34" charset="0"/>
                      </a:rPr>
                      <a:t>par apmaksas statusu</a:t>
                    </a:r>
                  </a:p>
                </p:txBody>
              </p:sp>
              <p:sp>
                <p:nvSpPr>
                  <p:cNvPr id="51" name="Rounded Rectangle 50"/>
                  <p:cNvSpPr/>
                  <p:nvPr/>
                </p:nvSpPr>
                <p:spPr>
                  <a:xfrm>
                    <a:off x="3955800" y="3078546"/>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grpSp>
            <p:nvGrpSpPr>
              <p:cNvPr id="63" name="Group 62"/>
              <p:cNvGrpSpPr/>
              <p:nvPr/>
            </p:nvGrpSpPr>
            <p:grpSpPr>
              <a:xfrm>
                <a:off x="3877200" y="1032750"/>
                <a:ext cx="3444600" cy="396000"/>
                <a:chOff x="3877200" y="1032750"/>
                <a:chExt cx="3444600" cy="396000"/>
              </a:xfrm>
            </p:grpSpPr>
            <p:cxnSp>
              <p:nvCxnSpPr>
                <p:cNvPr id="46" name="Straight Arrow Connector 45"/>
                <p:cNvCxnSpPr/>
                <p:nvPr/>
              </p:nvCxnSpPr>
              <p:spPr>
                <a:xfrm>
                  <a:off x="6817800" y="12307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877200" y="1032750"/>
                  <a:ext cx="2844000" cy="396000"/>
                  <a:chOff x="3973800" y="966558"/>
                  <a:chExt cx="2844000" cy="396000"/>
                </a:xfrm>
              </p:grpSpPr>
              <p:sp>
                <p:nvSpPr>
                  <p:cNvPr id="14" name="Rectangle 13"/>
                  <p:cNvSpPr/>
                  <p:nvPr/>
                </p:nvSpPr>
                <p:spPr>
                  <a:xfrm>
                    <a:off x="3991800" y="995281"/>
                    <a:ext cx="2808000" cy="338554"/>
                  </a:xfrm>
                  <a:prstGeom prst="rect">
                    <a:avLst/>
                  </a:prstGeom>
                  <a:ln>
                    <a:noFill/>
                  </a:ln>
                </p:spPr>
                <p:txBody>
                  <a:bodyPr wrap="square" lIns="0" tIns="0" rIns="0" bIns="0">
                    <a:spAutoFit/>
                  </a:bodyPr>
                  <a:lstStyle/>
                  <a:p>
                    <a:pPr algn="ctr"/>
                    <a:r>
                      <a:rPr lang="lv-LV" sz="1100" dirty="0">
                        <a:latin typeface="Verdana" panose="020B0604030504040204" pitchFamily="34" charset="0"/>
                        <a:ea typeface="Verdana" panose="020B0604030504040204" pitchFamily="34" charset="0"/>
                        <a:cs typeface="Verdana" panose="020B0604030504040204" pitchFamily="34" charset="0"/>
                      </a:rPr>
                      <a:t>Nav nepieciešama atsevišķa apmaksas sistēma </a:t>
                    </a:r>
                  </a:p>
                </p:txBody>
              </p:sp>
              <p:sp>
                <p:nvSpPr>
                  <p:cNvPr id="52" name="Rounded Rectangle 51"/>
                  <p:cNvSpPr/>
                  <p:nvPr/>
                </p:nvSpPr>
                <p:spPr>
                  <a:xfrm>
                    <a:off x="3973800" y="966558"/>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pSp>
        </p:grpSp>
      </p:grpSp>
    </p:spTree>
    <p:extLst>
      <p:ext uri="{BB962C8B-B14F-4D97-AF65-F5344CB8AC3E}">
        <p14:creationId xmlns:p14="http://schemas.microsoft.com/office/powerpoint/2010/main" val="76957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5943600" cy="777479"/>
          </a:xfrm>
        </p:spPr>
        <p:txBody>
          <a:bodyPr>
            <a:noAutofit/>
          </a:bodyPr>
          <a:lstStyle/>
          <a:p>
            <a:pPr algn="just"/>
            <a:r>
              <a:rPr lang="lv-LV" altLang="en-US" sz="2400" dirty="0"/>
              <a:t>Maksājumu moduļa piemērs </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8</a:t>
            </a:fld>
            <a:endParaRPr lang="en-US" altLang="en-US"/>
          </a:p>
        </p:txBody>
      </p:sp>
      <p:pic>
        <p:nvPicPr>
          <p:cNvPr id="3" name="Picture 2">
            <a:extLst>
              <a:ext uri="{FF2B5EF4-FFF2-40B4-BE49-F238E27FC236}">
                <a16:creationId xmlns:a16="http://schemas.microsoft.com/office/drawing/2014/main" id="{8E478D82-3754-22BF-AE23-2B9D05B1555C}"/>
              </a:ext>
            </a:extLst>
          </p:cNvPr>
          <p:cNvPicPr>
            <a:picLocks noChangeAspect="1"/>
          </p:cNvPicPr>
          <p:nvPr/>
        </p:nvPicPr>
        <p:blipFill>
          <a:blip r:embed="rId3"/>
          <a:stretch>
            <a:fillRect/>
          </a:stretch>
        </p:blipFill>
        <p:spPr>
          <a:xfrm>
            <a:off x="609600" y="1200150"/>
            <a:ext cx="3733800" cy="2931278"/>
          </a:xfrm>
          <a:prstGeom prst="rect">
            <a:avLst/>
          </a:prstGeom>
          <a:ln>
            <a:solidFill>
              <a:schemeClr val="tx1"/>
            </a:solidFill>
          </a:ln>
        </p:spPr>
      </p:pic>
      <p:pic>
        <p:nvPicPr>
          <p:cNvPr id="6" name="Picture 5">
            <a:extLst>
              <a:ext uri="{FF2B5EF4-FFF2-40B4-BE49-F238E27FC236}">
                <a16:creationId xmlns:a16="http://schemas.microsoft.com/office/drawing/2014/main" id="{982ABBEC-BE7C-8C6D-21C6-298BF013139C}"/>
              </a:ext>
            </a:extLst>
          </p:cNvPr>
          <p:cNvPicPr>
            <a:picLocks noChangeAspect="1"/>
          </p:cNvPicPr>
          <p:nvPr/>
        </p:nvPicPr>
        <p:blipFill>
          <a:blip r:embed="rId4"/>
          <a:stretch>
            <a:fillRect/>
          </a:stretch>
        </p:blipFill>
        <p:spPr>
          <a:xfrm>
            <a:off x="2971800" y="2841331"/>
            <a:ext cx="4716758" cy="2229999"/>
          </a:xfrm>
          <a:prstGeom prst="rect">
            <a:avLst/>
          </a:prstGeom>
        </p:spPr>
      </p:pic>
      <p:pic>
        <p:nvPicPr>
          <p:cNvPr id="12" name="Picture 11">
            <a:extLst>
              <a:ext uri="{FF2B5EF4-FFF2-40B4-BE49-F238E27FC236}">
                <a16:creationId xmlns:a16="http://schemas.microsoft.com/office/drawing/2014/main" id="{DFBB063B-54CA-484F-8D95-E03021017AF9}"/>
              </a:ext>
            </a:extLst>
          </p:cNvPr>
          <p:cNvPicPr>
            <a:picLocks noChangeAspect="1"/>
          </p:cNvPicPr>
          <p:nvPr/>
        </p:nvPicPr>
        <p:blipFill>
          <a:blip r:embed="rId5"/>
          <a:stretch>
            <a:fillRect/>
          </a:stretch>
        </p:blipFill>
        <p:spPr>
          <a:xfrm>
            <a:off x="5029200" y="1200150"/>
            <a:ext cx="3625506" cy="2467464"/>
          </a:xfrm>
          <a:prstGeom prst="rect">
            <a:avLst/>
          </a:prstGeom>
          <a:ln>
            <a:solidFill>
              <a:schemeClr val="tx1"/>
            </a:solidFill>
          </a:ln>
        </p:spPr>
      </p:pic>
    </p:spTree>
    <p:extLst>
      <p:ext uri="{BB962C8B-B14F-4D97-AF65-F5344CB8AC3E}">
        <p14:creationId xmlns:p14="http://schemas.microsoft.com/office/powerpoint/2010/main" val="253912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algn="l"/>
            <a:r>
              <a:rPr lang="en-US" sz="2400" b="0" i="0" dirty="0" err="1">
                <a:solidFill>
                  <a:srgbClr val="333333"/>
                </a:solidFill>
                <a:effectLst/>
                <a:latin typeface="Roboto" panose="02000000000000000000" pitchFamily="2" charset="0"/>
              </a:rPr>
              <a:t>Ar</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Maksājumu</a:t>
            </a:r>
            <a:r>
              <a:rPr lang="en-US" sz="2400" b="0" i="0" dirty="0">
                <a:solidFill>
                  <a:srgbClr val="333333"/>
                </a:solidFill>
                <a:effectLst/>
                <a:latin typeface="Roboto" panose="02000000000000000000" pitchFamily="2" charset="0"/>
              </a:rPr>
              <a:t> moduli </a:t>
            </a:r>
            <a:r>
              <a:rPr lang="en-US" sz="2400" b="0" i="0" dirty="0" err="1">
                <a:solidFill>
                  <a:srgbClr val="333333"/>
                </a:solidFill>
                <a:effectLst/>
                <a:latin typeface="Roboto" panose="02000000000000000000" pitchFamily="2" charset="0"/>
              </a:rPr>
              <a:t>veikto</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maksājumu</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skaits</a:t>
            </a:r>
            <a:r>
              <a:rPr lang="en-US" sz="2400" b="0" i="0" dirty="0">
                <a:solidFill>
                  <a:srgbClr val="333333"/>
                </a:solidFill>
                <a:effectLst/>
                <a:latin typeface="Roboto" panose="02000000000000000000" pitchFamily="2" charset="0"/>
              </a:rPr>
              <a:t>, </a:t>
            </a:r>
            <a:r>
              <a:rPr lang="en-US" sz="2400" b="0" i="0" dirty="0" err="1">
                <a:solidFill>
                  <a:srgbClr val="333333"/>
                </a:solidFill>
                <a:effectLst/>
                <a:latin typeface="Roboto" panose="02000000000000000000" pitchFamily="2" charset="0"/>
              </a:rPr>
              <a:t>sākot</a:t>
            </a:r>
            <a:r>
              <a:rPr lang="en-US" sz="2400" b="0" i="0" dirty="0">
                <a:solidFill>
                  <a:srgbClr val="333333"/>
                </a:solidFill>
                <a:effectLst/>
                <a:latin typeface="Roboto" panose="02000000000000000000" pitchFamily="2" charset="0"/>
              </a:rPr>
              <a:t> no 2020. gada.</a:t>
            </a:r>
          </a:p>
        </p:txBody>
      </p:sp>
      <p:sp>
        <p:nvSpPr>
          <p:cNvPr id="29"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9</a:t>
            </a:fld>
            <a:endParaRPr lang="en-US" altLang="en-US"/>
          </a:p>
        </p:txBody>
      </p:sp>
      <p:graphicFrame>
        <p:nvGraphicFramePr>
          <p:cNvPr id="11" name="Chart 10">
            <a:extLst>
              <a:ext uri="{FF2B5EF4-FFF2-40B4-BE49-F238E27FC236}">
                <a16:creationId xmlns:a16="http://schemas.microsoft.com/office/drawing/2014/main" id="{8F14BEC2-AB96-8BC8-E6C4-5F74B3711E64}"/>
              </a:ext>
            </a:extLst>
          </p:cNvPr>
          <p:cNvGraphicFramePr/>
          <p:nvPr>
            <p:extLst>
              <p:ext uri="{D42A27DB-BD31-4B8C-83A1-F6EECF244321}">
                <p14:modId xmlns:p14="http://schemas.microsoft.com/office/powerpoint/2010/main" val="709919470"/>
              </p:ext>
            </p:extLst>
          </p:nvPr>
        </p:nvGraphicFramePr>
        <p:xfrm>
          <a:off x="381000" y="1063350"/>
          <a:ext cx="8458200" cy="408015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1B2C2C60-C355-B737-9B11-1163143DF95E}"/>
              </a:ext>
            </a:extLst>
          </p:cNvPr>
          <p:cNvSpPr/>
          <p:nvPr/>
        </p:nvSpPr>
        <p:spPr>
          <a:xfrm>
            <a:off x="-13487" y="4857749"/>
            <a:ext cx="9081287" cy="230832"/>
          </a:xfrm>
          <a:prstGeom prst="rect">
            <a:avLst/>
          </a:prstGeom>
        </p:spPr>
        <p:txBody>
          <a:bodyPr wrap="square">
            <a:spAutoFit/>
          </a:bodyPr>
          <a:lstStyle/>
          <a:p>
            <a:pPr algn="ctr"/>
            <a:r>
              <a:rPr lang="en-US" sz="900" dirty="0" err="1">
                <a:latin typeface="Verdana" panose="020B0604030504040204" pitchFamily="34" charset="0"/>
                <a:ea typeface="Verdana" panose="020B0604030504040204" pitchFamily="34" charset="0"/>
                <a:cs typeface="Verdana" panose="020B0604030504040204" pitchFamily="34" charset="0"/>
              </a:rPr>
              <a:t>Maksājumu</a:t>
            </a:r>
            <a:r>
              <a:rPr lang="en-US" sz="900" dirty="0">
                <a:latin typeface="Verdana" panose="020B0604030504040204" pitchFamily="34" charset="0"/>
                <a:ea typeface="Verdana" panose="020B0604030504040204" pitchFamily="34" charset="0"/>
                <a:cs typeface="Verdana" panose="020B0604030504040204" pitchFamily="34" charset="0"/>
              </a:rPr>
              <a:t> </a:t>
            </a:r>
            <a:r>
              <a:rPr lang="en-US" sz="900" dirty="0" err="1">
                <a:latin typeface="Verdana" panose="020B0604030504040204" pitchFamily="34" charset="0"/>
                <a:ea typeface="Verdana" panose="020B0604030504040204" pitchFamily="34" charset="0"/>
                <a:cs typeface="Verdana" panose="020B0604030504040204" pitchFamily="34" charset="0"/>
              </a:rPr>
              <a:t>moduļa</a:t>
            </a:r>
            <a:r>
              <a:rPr lang="en-US" sz="900" dirty="0">
                <a:latin typeface="Verdana" panose="020B0604030504040204" pitchFamily="34" charset="0"/>
                <a:ea typeface="Verdana" panose="020B0604030504040204" pitchFamily="34" charset="0"/>
                <a:cs typeface="Verdana" panose="020B0604030504040204" pitchFamily="34" charset="0"/>
              </a:rPr>
              <a:t> </a:t>
            </a:r>
            <a:r>
              <a:rPr lang="en-US" sz="900" dirty="0" err="1">
                <a:latin typeface="Verdana" panose="020B0604030504040204" pitchFamily="34" charset="0"/>
                <a:ea typeface="Verdana" panose="020B0604030504040204" pitchFamily="34" charset="0"/>
                <a:cs typeface="Verdana" panose="020B0604030504040204" pitchFamily="34" charset="0"/>
              </a:rPr>
              <a:t>statistika</a:t>
            </a:r>
            <a:r>
              <a:rPr lang="en-US" sz="900" dirty="0">
                <a:latin typeface="Verdana" panose="020B0604030504040204" pitchFamily="34" charset="0"/>
                <a:ea typeface="Verdana" panose="020B0604030504040204" pitchFamily="34" charset="0"/>
                <a:cs typeface="Verdana" panose="020B0604030504040204" pitchFamily="34" charset="0"/>
              </a:rPr>
              <a:t> </a:t>
            </a:r>
            <a:r>
              <a:rPr lang="en-US" sz="900" dirty="0" err="1">
                <a:latin typeface="Verdana" panose="020B0604030504040204" pitchFamily="34" charset="0"/>
                <a:ea typeface="Verdana" panose="020B0604030504040204" pitchFamily="34" charset="0"/>
                <a:cs typeface="Verdana" panose="020B0604030504040204" pitchFamily="34" charset="0"/>
              </a:rPr>
              <a:t>atvērto</a:t>
            </a:r>
            <a:r>
              <a:rPr lang="en-US" sz="900" dirty="0">
                <a:latin typeface="Verdana" panose="020B0604030504040204" pitchFamily="34" charset="0"/>
                <a:ea typeface="Verdana" panose="020B0604030504040204" pitchFamily="34" charset="0"/>
                <a:cs typeface="Verdana" panose="020B0604030504040204" pitchFamily="34" charset="0"/>
              </a:rPr>
              <a:t> datu </a:t>
            </a:r>
            <a:r>
              <a:rPr lang="en-US" sz="900" dirty="0" err="1">
                <a:latin typeface="Verdana" panose="020B0604030504040204" pitchFamily="34" charset="0"/>
                <a:ea typeface="Verdana" panose="020B0604030504040204" pitchFamily="34" charset="0"/>
                <a:cs typeface="Verdana" panose="020B0604030504040204" pitchFamily="34" charset="0"/>
              </a:rPr>
              <a:t>portālā</a:t>
            </a:r>
            <a:r>
              <a:rPr lang="en-US" sz="900" dirty="0">
                <a:latin typeface="Verdana" panose="020B0604030504040204" pitchFamily="34" charset="0"/>
                <a:ea typeface="Verdana" panose="020B0604030504040204" pitchFamily="34" charset="0"/>
                <a:cs typeface="Verdana" panose="020B0604030504040204" pitchFamily="34" charset="0"/>
              </a:rPr>
              <a:t>: https://data.gov.lv/dati/lv/dataset/maksajumi/resource/173e62e3-f062-47e9-ba6c-56c4ed2e3828</a:t>
            </a:r>
            <a:endParaRPr lang="lv-LV"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25427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23620</TotalTime>
  <Words>2358</Words>
  <Application>Microsoft Office PowerPoint</Application>
  <PresentationFormat>On-screen Show (16:9)</PresentationFormat>
  <Paragraphs>444</Paragraphs>
  <Slides>45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Roboto</vt:lpstr>
      <vt:lpstr>Times New Roman</vt:lpstr>
      <vt:lpstr>Verdana</vt:lpstr>
      <vt:lpstr>Office Theme</vt:lpstr>
      <vt:lpstr>Valsts iestādēm un pašvaldībām</vt:lpstr>
      <vt:lpstr>PowerPoint Presentation</vt:lpstr>
      <vt:lpstr>Kas ir maksājumu modulis un kādas ir tā iespējas?</vt:lpstr>
      <vt:lpstr>PowerPoint Presentation</vt:lpstr>
      <vt:lpstr>PowerPoint Presentation</vt:lpstr>
      <vt:lpstr>Pieejamie norēķinu veidi</vt:lpstr>
      <vt:lpstr>Maksājumu moduļa priekšrocības</vt:lpstr>
      <vt:lpstr>Maksājumu moduļa piemērs </vt:lpstr>
      <vt:lpstr>PowerPoint Presentation</vt:lpstr>
      <vt:lpstr>PowerPoint Presentation</vt:lpstr>
      <vt:lpstr>Kāda ir maksājumu moduļa funkcionalitāte?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Kā notiek maksājumu moduļa ieviešana:</vt:lpstr>
      <vt:lpstr>1. Sadarbības iniciēšana</vt:lpstr>
      <vt:lpstr>1. Sadarbības iniciēšana</vt:lpstr>
      <vt:lpstr>2. Pakalpojuma kartītes izveide</vt:lpstr>
      <vt:lpstr>3. Izstrāde*</vt:lpstr>
      <vt:lpstr>4. Akcepttestēšana</vt:lpstr>
      <vt:lpstr>5. Akcepttestēšanas akta parakstīšana</vt:lpstr>
      <vt:lpstr>6. Ieviešana produkcijā</vt:lpstr>
      <vt:lpstr>7. Uzturēšana</vt:lpstr>
      <vt:lpstr>PowerPoint Presentation</vt:lpstr>
      <vt:lpstr>PowerPoint Presentation</vt:lpstr>
      <vt:lpstr>Priekšnosacījumi maksājumu karšu funkcionalitātes ieviešanai</vt:lpstr>
      <vt:lpstr>1. Sadarbības iniciēšana</vt:lpstr>
      <vt:lpstr>2. Vienošanās par sadarbību</vt:lpstr>
      <vt:lpstr>3. Ieviešana produkcijā </vt:lpstr>
      <vt:lpstr>PowerPoint Presentation</vt:lpstr>
      <vt:lpstr>PowerPoint Presentation</vt:lpstr>
      <vt:lpstr>Biežāk uzdotie jautājumi</vt:lpstr>
      <vt:lpstr>Meklējiet vairāk:</vt:lpstr>
      <vt:lpstr>PowerPoint Presentation</vt:lpstr>
      <vt:lpstr>Valsts iestādēm un pašvaldībām</vt:lpstr>
      <vt:lpstr>Portāla Latvija.lvpakalpojumu</vt:lpstr>
      <vt:lpstr>Portāla Latvija.lvpakalpojumu</vt:lpstr>
      <vt:lpstr>Pieteikšanās karšu maksājumiem</vt:lpstr>
      <vt:lpstr>Pieteikšanās karšu maksājumiem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dc:creator>
  <cp:lastModifiedBy>Mārtiņš Tacs</cp:lastModifiedBy>
  <cp:revision>686</cp:revision>
  <cp:lastPrinted>2015-12-07T06:47:38Z</cp:lastPrinted>
  <dcterms:created xsi:type="dcterms:W3CDTF">2006-08-16T00:00:00Z</dcterms:created>
  <dcterms:modified xsi:type="dcterms:W3CDTF">2023-04-06T09:00:53Z</dcterms:modified>
</cp:coreProperties>
</file>